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 autoCompressPictures="0">
  <p:sldMasterIdLst>
    <p:sldMasterId id="2147483648" r:id="rId4"/>
  </p:sldMasterIdLst>
  <p:notesMasterIdLst>
    <p:notesMasterId r:id="rId81"/>
  </p:notesMasterIdLst>
  <p:handoutMasterIdLst>
    <p:handoutMasterId r:id="rId82"/>
  </p:handoutMasterIdLst>
  <p:sldIdLst>
    <p:sldId id="3087" r:id="rId5"/>
    <p:sldId id="3088" r:id="rId6"/>
    <p:sldId id="3089" r:id="rId7"/>
    <p:sldId id="3090" r:id="rId8"/>
    <p:sldId id="3091" r:id="rId9"/>
    <p:sldId id="3095" r:id="rId10"/>
    <p:sldId id="3092" r:id="rId11"/>
    <p:sldId id="3093" r:id="rId12"/>
    <p:sldId id="3094" r:id="rId13"/>
    <p:sldId id="3096" r:id="rId14"/>
    <p:sldId id="3018" r:id="rId15"/>
    <p:sldId id="3019" r:id="rId16"/>
    <p:sldId id="3021" r:id="rId17"/>
    <p:sldId id="3020" r:id="rId18"/>
    <p:sldId id="3022" r:id="rId19"/>
    <p:sldId id="3023" r:id="rId20"/>
    <p:sldId id="3024" r:id="rId21"/>
    <p:sldId id="3028" r:id="rId22"/>
    <p:sldId id="3026" r:id="rId23"/>
    <p:sldId id="3027" r:id="rId24"/>
    <p:sldId id="3025" r:id="rId25"/>
    <p:sldId id="3029" r:id="rId26"/>
    <p:sldId id="3030" r:id="rId27"/>
    <p:sldId id="3031" r:id="rId28"/>
    <p:sldId id="3032" r:id="rId29"/>
    <p:sldId id="3033" r:id="rId30"/>
    <p:sldId id="3034" r:id="rId31"/>
    <p:sldId id="3035" r:id="rId32"/>
    <p:sldId id="3036" r:id="rId33"/>
    <p:sldId id="3037" r:id="rId34"/>
    <p:sldId id="3038" r:id="rId35"/>
    <p:sldId id="3039" r:id="rId36"/>
    <p:sldId id="3040" r:id="rId37"/>
    <p:sldId id="3041" r:id="rId38"/>
    <p:sldId id="3042" r:id="rId39"/>
    <p:sldId id="3043" r:id="rId40"/>
    <p:sldId id="3044" r:id="rId41"/>
    <p:sldId id="3045" r:id="rId42"/>
    <p:sldId id="3046" r:id="rId43"/>
    <p:sldId id="3047" r:id="rId44"/>
    <p:sldId id="3048" r:id="rId45"/>
    <p:sldId id="3049" r:id="rId46"/>
    <p:sldId id="3053" r:id="rId47"/>
    <p:sldId id="3086" r:id="rId48"/>
    <p:sldId id="3051" r:id="rId49"/>
    <p:sldId id="3052" r:id="rId50"/>
    <p:sldId id="3054" r:id="rId51"/>
    <p:sldId id="3055" r:id="rId52"/>
    <p:sldId id="3056" r:id="rId53"/>
    <p:sldId id="3057" r:id="rId54"/>
    <p:sldId id="3058" r:id="rId55"/>
    <p:sldId id="3060" r:id="rId56"/>
    <p:sldId id="3061" r:id="rId57"/>
    <p:sldId id="3062" r:id="rId58"/>
    <p:sldId id="3063" r:id="rId59"/>
    <p:sldId id="3074" r:id="rId60"/>
    <p:sldId id="3075" r:id="rId61"/>
    <p:sldId id="3076" r:id="rId62"/>
    <p:sldId id="3077" r:id="rId63"/>
    <p:sldId id="3078" r:id="rId64"/>
    <p:sldId id="3082" r:id="rId65"/>
    <p:sldId id="3083" r:id="rId66"/>
    <p:sldId id="3084" r:id="rId67"/>
    <p:sldId id="3079" r:id="rId68"/>
    <p:sldId id="3065" r:id="rId69"/>
    <p:sldId id="3064" r:id="rId70"/>
    <p:sldId id="3066" r:id="rId71"/>
    <p:sldId id="3068" r:id="rId72"/>
    <p:sldId id="3069" r:id="rId73"/>
    <p:sldId id="3070" r:id="rId74"/>
    <p:sldId id="3071" r:id="rId75"/>
    <p:sldId id="3072" r:id="rId76"/>
    <p:sldId id="3073" r:id="rId77"/>
    <p:sldId id="3080" r:id="rId78"/>
    <p:sldId id="3081" r:id="rId79"/>
    <p:sldId id="3085" r:id="rId80"/>
  </p:sldIdLst>
  <p:sldSz cx="12192000" cy="6858000"/>
  <p:notesSz cx="6858000" cy="9144000"/>
  <p:embeddedFontLst>
    <p:embeddedFont>
      <p:font typeface="Calibri" panose="020F0502020204030204" pitchFamily="34" charset="0"/>
      <p:regular r:id="rId83"/>
      <p:bold r:id="rId84"/>
      <p:italic r:id="rId85"/>
      <p:boldItalic r:id="rId86"/>
    </p:embeddedFont>
    <p:embeddedFont>
      <p:font typeface="Gill Sans MT" panose="020B0502020104020203" pitchFamily="34" charset="0"/>
      <p:regular r:id="rId87"/>
      <p:bold r:id="rId88"/>
      <p:italic r:id="rId89"/>
      <p:boldItalic r:id="rId90"/>
    </p:embeddedFont>
    <p:embeddedFont>
      <p:font typeface="Gill Sans Nova Light" panose="020B0302020104020203" pitchFamily="34" charset="0"/>
      <p:regular r:id="rId91"/>
      <p:italic r:id="rId92"/>
    </p:embeddedFont>
  </p:embeddedFontLst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A4D7816C-CC1F-44EA-9393-6E4C48FD5131}">
          <p14:sldIdLst>
            <p14:sldId id="3087"/>
            <p14:sldId id="3088"/>
            <p14:sldId id="3089"/>
            <p14:sldId id="3090"/>
            <p14:sldId id="3091"/>
            <p14:sldId id="3095"/>
            <p14:sldId id="3092"/>
            <p14:sldId id="3093"/>
            <p14:sldId id="3094"/>
            <p14:sldId id="3096"/>
          </p14:sldIdLst>
        </p14:section>
        <p14:section name="Séance 1" id="{DCF7B8AC-6CE6-4395-99C8-F5A3B76D2D1A}">
          <p14:sldIdLst>
            <p14:sldId id="3018"/>
            <p14:sldId id="3019"/>
            <p14:sldId id="3021"/>
            <p14:sldId id="3020"/>
            <p14:sldId id="3022"/>
            <p14:sldId id="3023"/>
            <p14:sldId id="3024"/>
            <p14:sldId id="3028"/>
            <p14:sldId id="3026"/>
            <p14:sldId id="3027"/>
            <p14:sldId id="3025"/>
            <p14:sldId id="3029"/>
            <p14:sldId id="3030"/>
            <p14:sldId id="3031"/>
            <p14:sldId id="3032"/>
            <p14:sldId id="3033"/>
            <p14:sldId id="3034"/>
            <p14:sldId id="3035"/>
            <p14:sldId id="3036"/>
            <p14:sldId id="3037"/>
            <p14:sldId id="3038"/>
            <p14:sldId id="3039"/>
            <p14:sldId id="3040"/>
            <p14:sldId id="3041"/>
            <p14:sldId id="3042"/>
            <p14:sldId id="3043"/>
            <p14:sldId id="3044"/>
            <p14:sldId id="3045"/>
            <p14:sldId id="3046"/>
            <p14:sldId id="3047"/>
            <p14:sldId id="3048"/>
            <p14:sldId id="3049"/>
            <p14:sldId id="3053"/>
            <p14:sldId id="3086"/>
            <p14:sldId id="3051"/>
            <p14:sldId id="3052"/>
            <p14:sldId id="3054"/>
            <p14:sldId id="3055"/>
            <p14:sldId id="3056"/>
            <p14:sldId id="3057"/>
            <p14:sldId id="3058"/>
            <p14:sldId id="3060"/>
            <p14:sldId id="3061"/>
            <p14:sldId id="3062"/>
            <p14:sldId id="3063"/>
            <p14:sldId id="3074"/>
            <p14:sldId id="3075"/>
            <p14:sldId id="3076"/>
            <p14:sldId id="3077"/>
            <p14:sldId id="3078"/>
            <p14:sldId id="3082"/>
            <p14:sldId id="3083"/>
            <p14:sldId id="3084"/>
            <p14:sldId id="3079"/>
            <p14:sldId id="3065"/>
            <p14:sldId id="3064"/>
            <p14:sldId id="3066"/>
            <p14:sldId id="3068"/>
            <p14:sldId id="3069"/>
            <p14:sldId id="3070"/>
            <p14:sldId id="3071"/>
            <p14:sldId id="3072"/>
            <p14:sldId id="3073"/>
            <p14:sldId id="3080"/>
            <p14:sldId id="3081"/>
            <p14:sldId id="3085"/>
          </p14:sldIdLst>
        </p14:section>
        <p14:section name="Séance 2" id="{0BB3DA97-6D3F-4A68-873C-CBE983D62F08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7"/>
    <a:srgbClr val="EAB200"/>
    <a:srgbClr val="954F72"/>
    <a:srgbClr val="000000"/>
    <a:srgbClr val="F9F9FB"/>
    <a:srgbClr val="FFFFFF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147DC5-5358-4015-8F4E-AC011B18F0AB}" v="17" dt="2022-08-31T15:38:45.198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93" autoAdjust="0"/>
    <p:restoredTop sz="80197" autoAdjust="0"/>
  </p:normalViewPr>
  <p:slideViewPr>
    <p:cSldViewPr snapToGrid="0" snapToObjects="1" showGuides="1">
      <p:cViewPr>
        <p:scale>
          <a:sx n="100" d="100"/>
          <a:sy n="100" d="100"/>
        </p:scale>
        <p:origin x="2784" y="1398"/>
      </p:cViewPr>
      <p:guideLst/>
    </p:cSldViewPr>
  </p:slideViewPr>
  <p:outlineViewPr>
    <p:cViewPr>
      <p:scale>
        <a:sx n="33" d="100"/>
        <a:sy n="33" d="100"/>
      </p:scale>
      <p:origin x="0" y="-70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2766" y="78"/>
      </p:cViewPr>
      <p:guideLst/>
    </p:cSldViewPr>
  </p:notesViewPr>
  <p:gridSpacing cx="216001" cy="216001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2.fntdata"/><Relationship Id="rId89" Type="http://schemas.openxmlformats.org/officeDocument/2006/relationships/font" Target="fonts/font7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font" Target="fonts/font8.fntdata"/><Relationship Id="rId95" Type="http://schemas.openxmlformats.org/officeDocument/2006/relationships/viewProps" Target="view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font" Target="fonts/font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font" Target="fonts/font1.fntdata"/><Relationship Id="rId88" Type="http://schemas.openxmlformats.org/officeDocument/2006/relationships/font" Target="fonts/font6.fntdata"/><Relationship Id="rId91" Type="http://schemas.openxmlformats.org/officeDocument/2006/relationships/font" Target="fonts/font9.fntdata"/><Relationship Id="rId9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notesMaster" Target="notesMasters/notesMaster1.xml"/><Relationship Id="rId86" Type="http://schemas.openxmlformats.org/officeDocument/2006/relationships/font" Target="fonts/font4.fntdata"/><Relationship Id="rId9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10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5.fntdata"/><Relationship Id="rId61" Type="http://schemas.openxmlformats.org/officeDocument/2006/relationships/slide" Target="slides/slide57.xml"/><Relationship Id="rId82" Type="http://schemas.openxmlformats.org/officeDocument/2006/relationships/handoutMaster" Target="handoutMasters/handout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commentAuthors" Target="commentAuthors.xml"/><Relationship Id="rId98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E5DB661-9218-4D06-90BF-49C4452C0C70}" type="datetime1">
              <a:rPr lang="fr-FR" smtClean="0"/>
              <a:t>31/08/2022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A8A28B-0568-4092-BB1A-13C9B073E3A0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69ED3DB-095D-4A24-825E-62E1C3701A02}" type="datetime1">
              <a:rPr lang="fr-FR" noProof="0" smtClean="0"/>
              <a:t>31/08/2022</a:t>
            </a:fld>
            <a:endParaRPr lang="fr-FR" noProof="0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CFA0038-7055-434C-B6C4-B8C69565C600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73ADF8-C269-5D42-A626-BE35303B98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667808"/>
          </a:xfrm>
        </p:spPr>
        <p:txBody>
          <a:bodyPr rtlCol="0"/>
          <a:lstStyle>
            <a:lvl1pPr>
              <a:defRPr spc="0"/>
            </a:lvl1pPr>
          </a:lstStyle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E7CE01-A53E-894C-9672-25D8CB7D5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000"/>
            <a:ext cx="10515600" cy="4906963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 dirty="0"/>
              <a:t>Cliquez pour modifier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C128E13-F6CA-9A4F-A3DD-2CEB2ED95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</p:spTree>
    <p:extLst>
      <p:ext uri="{BB962C8B-B14F-4D97-AF65-F5344CB8AC3E}">
        <p14:creationId xmlns:p14="http://schemas.microsoft.com/office/powerpoint/2010/main" val="6141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’image 2"/>
          <p:cNvSpPr>
            <a:spLocks noGrp="1"/>
          </p:cNvSpPr>
          <p:nvPr>
            <p:ph type="pic" sz="quarter" idx="14"/>
          </p:nvPr>
        </p:nvSpPr>
        <p:spPr>
          <a:xfrm>
            <a:off x="838200" y="2627"/>
            <a:ext cx="11353799" cy="4631365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15" name="Rectangle 14">
            <a:extLst>
              <a:ext uri="{FF2B5EF4-FFF2-40B4-BE49-F238E27FC236}">
                <a16:creationId xmlns:a16="http://schemas.microsoft.com/office/drawing/2014/main" id="{725A2246-7A52-3649-8FE5-C14CAE4F551F}"/>
              </a:ext>
            </a:extLst>
          </p:cNvPr>
          <p:cNvSpPr/>
          <p:nvPr userDrawn="1"/>
        </p:nvSpPr>
        <p:spPr>
          <a:xfrm>
            <a:off x="877112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Rectangle 15">
            <a:extLst>
              <a:ext uri="{FF2B5EF4-FFF2-40B4-BE49-F238E27FC236}">
                <a16:creationId xmlns:a16="http://schemas.microsoft.com/office/drawing/2014/main" id="{026EA67C-D6CD-904B-9211-B56EF682649F}"/>
              </a:ext>
            </a:extLst>
          </p:cNvPr>
          <p:cNvSpPr/>
          <p:nvPr userDrawn="1"/>
        </p:nvSpPr>
        <p:spPr>
          <a:xfrm>
            <a:off x="6612193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E94B1A93-5100-5048-8230-09B3D176D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2100" y="2679700"/>
            <a:ext cx="4242611" cy="645001"/>
          </a:xfrm>
        </p:spPr>
        <p:txBody>
          <a:bodyPr rtlCol="0"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u contenu 3">
            <a:extLst>
              <a:ext uri="{FF2B5EF4-FFF2-40B4-BE49-F238E27FC236}">
                <a16:creationId xmlns:a16="http://schemas.microsoft.com/office/drawing/2014/main" id="{8A037B8A-C781-9F40-A9F6-BCCD198DD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2100" y="3324700"/>
            <a:ext cx="4242611" cy="3304699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66926CBF-E2B0-C44C-AD98-B15D17ADD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67601" y="2679700"/>
            <a:ext cx="4072192" cy="645001"/>
          </a:xfrm>
        </p:spPr>
        <p:txBody>
          <a:bodyPr rtlCol="0"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7" name="Espace réservé du contenu 5">
            <a:extLst>
              <a:ext uri="{FF2B5EF4-FFF2-40B4-BE49-F238E27FC236}">
                <a16:creationId xmlns:a16="http://schemas.microsoft.com/office/drawing/2014/main" id="{318A1595-1A86-304F-A361-B3E4B0683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67601" y="3324700"/>
            <a:ext cx="4072192" cy="3304699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DEFE0B-9B5C-734D-8394-A770FAA615B3}"/>
              </a:ext>
            </a:extLst>
          </p:cNvPr>
          <p:cNvSpPr/>
          <p:nvPr userDrawn="1"/>
        </p:nvSpPr>
        <p:spPr>
          <a:xfrm>
            <a:off x="838200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2390A6-F565-8844-A9B9-4C6ACB7857F5}"/>
              </a:ext>
            </a:extLst>
          </p:cNvPr>
          <p:cNvSpPr/>
          <p:nvPr userDrawn="1"/>
        </p:nvSpPr>
        <p:spPr>
          <a:xfrm>
            <a:off x="6742889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6674C34-BF58-4A21-BEE1-52BA2A5DB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241760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9F824E8-8F6B-3D44-A59E-3179A03A7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17E1808-3255-6342-8F11-708C178C686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 rtl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</p:spTree>
    <p:extLst>
      <p:ext uri="{BB962C8B-B14F-4D97-AF65-F5344CB8AC3E}">
        <p14:creationId xmlns:p14="http://schemas.microsoft.com/office/powerpoint/2010/main" val="3257765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85361"/>
            <a:ext cx="5157787" cy="4304302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85361"/>
            <a:ext cx="5183188" cy="4304302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</p:spTree>
    <p:extLst>
      <p:ext uri="{BB962C8B-B14F-4D97-AF65-F5344CB8AC3E}">
        <p14:creationId xmlns:p14="http://schemas.microsoft.com/office/powerpoint/2010/main" val="41388935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rtlCol="0" anchor="b">
            <a:noAutofit/>
          </a:bodyPr>
          <a:lstStyle>
            <a:lvl1pPr>
              <a:defRPr sz="6000"/>
            </a:lvl1pPr>
          </a:lstStyle>
          <a:p>
            <a:pPr rtl="0"/>
            <a:r>
              <a:rPr lang="fr-FR" noProof="0" dirty="0"/>
              <a:t>CLIQUEZ POUR MODIFIER LE TITRE PRINCIPAL</a:t>
            </a: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CB11A616-4D84-4BF3-86C7-9F1BBDAD3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86400"/>
            <a:ext cx="6548438" cy="697584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427259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rtlCol="0" anchor="b">
            <a:normAutofit/>
          </a:bodyPr>
          <a:lstStyle>
            <a:lvl1pPr>
              <a:defRPr sz="4800"/>
            </a:lvl1pPr>
          </a:lstStyle>
          <a:p>
            <a:pPr rtl="0"/>
            <a:r>
              <a:rPr lang="fr-FR" noProof="0" dirty="0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 rtlCol="0"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034744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"/>
            <a:ext cx="10515600" cy="986943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5E0DD3-854B-420F-ADA1-DED8ADDCC3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4163" y="2062956"/>
            <a:ext cx="9083675" cy="27320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1813462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896600" cy="893218"/>
          </a:xfrm>
        </p:spPr>
        <p:txBody>
          <a:bodyPr rtlCol="0" anchor="b"/>
          <a:lstStyle>
            <a:lvl1pPr algn="ctr">
              <a:defRPr/>
            </a:lvl1pPr>
          </a:lstStyle>
          <a:p>
            <a:pPr rtl="0"/>
            <a:r>
              <a:rPr lang="fr-FR" noProof="0" dirty="0"/>
              <a:t>CLIQUEZ POUR MODIFIER LE STYLE DU TITRE DE MASQUE</a:t>
            </a:r>
          </a:p>
        </p:txBody>
      </p:sp>
      <p:sp>
        <p:nvSpPr>
          <p:cNvPr id="7" name="Espace réservé du contenu 5">
            <a:extLst>
              <a:ext uri="{FF2B5EF4-FFF2-40B4-BE49-F238E27FC236}">
                <a16:creationId xmlns:a16="http://schemas.microsoft.com/office/drawing/2014/main" id="{D75C1F3A-BBBB-2946-BF9D-CD1C4898C8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690688"/>
            <a:ext cx="10896600" cy="4862512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11" name="Espace réservé du texte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914483"/>
            <a:ext cx="10896600" cy="60288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 dirty="0"/>
              <a:t>SOUS-TITRE ICI</a:t>
            </a:r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rtlCol="0" anchor="b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51B3D6EB-0B4B-4C00-A78E-E618E038C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3861226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rtlCol="0" anchor="b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7" name="Espace réservé d’image 2">
            <a:extLst>
              <a:ext uri="{FF2B5EF4-FFF2-40B4-BE49-F238E27FC236}">
                <a16:creationId xmlns:a16="http://schemas.microsoft.com/office/drawing/2014/main" id="{B04B7B3E-1EE1-4212-9F4F-0C7DC6C1584F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5180012" y="987426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2590135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lein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’image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11825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avail_sommati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AF0571-C50F-4975-92BE-DDE269988381}"/>
              </a:ext>
            </a:extLst>
          </p:cNvPr>
          <p:cNvSpPr/>
          <p:nvPr userDrawn="1"/>
        </p:nvSpPr>
        <p:spPr>
          <a:xfrm>
            <a:off x="838200" y="0"/>
            <a:ext cx="113538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bg1"/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88523430-4979-4231-95B5-8D390F68AA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00329" y="538385"/>
            <a:ext cx="4791342" cy="1760672"/>
          </a:xfrm>
        </p:spPr>
        <p:txBody>
          <a:bodyPr rtlCol="0">
            <a:noAutofit/>
          </a:bodyPr>
          <a:lstStyle>
            <a:lvl1pPr algn="ctr">
              <a:defRPr sz="66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TRAVAIL SOMMATIF</a:t>
            </a:r>
          </a:p>
        </p:txBody>
      </p:sp>
      <p:sp>
        <p:nvSpPr>
          <p:cNvPr id="6" name="Espace réservé du texte 11">
            <a:extLst>
              <a:ext uri="{FF2B5EF4-FFF2-40B4-BE49-F238E27FC236}">
                <a16:creationId xmlns:a16="http://schemas.microsoft.com/office/drawing/2014/main" id="{50D74CE3-292C-4954-9888-FB47C6FC95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10370" y="2469850"/>
            <a:ext cx="5771664" cy="4012257"/>
          </a:xfrm>
        </p:spPr>
        <p:txBody>
          <a:bodyPr>
            <a:normAutofit/>
          </a:bodyPr>
          <a:lstStyle>
            <a:lvl1pPr marL="228600" indent="-228600">
              <a:lnSpc>
                <a:spcPct val="75000"/>
              </a:lnSpc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685800" indent="-228600">
              <a:lnSpc>
                <a:spcPct val="75000"/>
              </a:lnSpc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143000" indent="-228600">
              <a:lnSpc>
                <a:spcPct val="75000"/>
              </a:lnSpc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3pPr>
            <a:lvl4pPr marL="16002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Remplir le formulaire </a:t>
            </a:r>
          </a:p>
          <a:p>
            <a:pPr lvl="1"/>
            <a:r>
              <a:rPr lang="fr-FR" dirty="0"/>
              <a:t>Remettre le formulaire à l’enseignant</a:t>
            </a:r>
          </a:p>
          <a:p>
            <a:pPr lvl="2"/>
            <a:r>
              <a:rPr lang="fr-FR" dirty="0"/>
              <a:t>Idéalement à la fin de la séance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0614453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remerci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03EE4273-5B11-44D2-BB30-AB361AEA56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8012252 w 11353800"/>
              <a:gd name="connsiteY5" fmla="*/ 0 h 5791201"/>
              <a:gd name="connsiteX6" fmla="*/ 8012252 w 11353800"/>
              <a:gd name="connsiteY6" fmla="*/ 1892595 h 5791201"/>
              <a:gd name="connsiteX7" fmla="*/ 11353800 w 11353800"/>
              <a:gd name="connsiteY7" fmla="*/ 1892595 h 5791201"/>
              <a:gd name="connsiteX8" fmla="*/ 11353800 w 11353800"/>
              <a:gd name="connsiteY8" fmla="*/ 5791200 h 5791201"/>
              <a:gd name="connsiteX9" fmla="*/ 6662737 w 11353800"/>
              <a:gd name="connsiteY9" fmla="*/ 5791200 h 5791201"/>
              <a:gd name="connsiteX10" fmla="*/ 6662737 w 11353800"/>
              <a:gd name="connsiteY10" fmla="*/ 2531373 h 5791201"/>
              <a:gd name="connsiteX11" fmla="*/ 1 w 11353800"/>
              <a:gd name="connsiteY11" fmla="*/ 2531373 h 5791201"/>
              <a:gd name="connsiteX12" fmla="*/ 1 w 11353800"/>
              <a:gd name="connsiteY12" fmla="*/ 5791200 h 5791201"/>
              <a:gd name="connsiteX13" fmla="*/ 0 w 11353800"/>
              <a:gd name="connsiteY13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8012252" y="0"/>
                </a:lnTo>
                <a:lnTo>
                  <a:pt x="8012252" y="1892595"/>
                </a:lnTo>
                <a:lnTo>
                  <a:pt x="11353800" y="1892595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t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072985"/>
            <a:ext cx="6548438" cy="2413416"/>
          </a:xfrm>
        </p:spPr>
        <p:txBody>
          <a:bodyPr rtlCol="0" anchor="b">
            <a:noAutofit/>
          </a:bodyPr>
          <a:lstStyle>
            <a:lvl1pPr>
              <a:defRPr sz="6000"/>
            </a:lvl1pPr>
          </a:lstStyle>
          <a:p>
            <a:pPr rtl="0"/>
            <a:r>
              <a:rPr lang="fr-FR" noProof="0" dirty="0"/>
              <a:t>CLIQUEZ POUR MODIFIER LE TITRE PRINCIPAL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5486401"/>
            <a:ext cx="6548439" cy="304800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 rtl="0"/>
            <a:r>
              <a:rPr lang="fr-FR" noProof="0" dirty="0"/>
              <a:t>LE SITE WEB VIENT ICI</a:t>
            </a:r>
          </a:p>
        </p:txBody>
      </p:sp>
    </p:spTree>
    <p:extLst>
      <p:ext uri="{BB962C8B-B14F-4D97-AF65-F5344CB8AC3E}">
        <p14:creationId xmlns:p14="http://schemas.microsoft.com/office/powerpoint/2010/main" val="1506622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co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AF0571-C50F-4975-92BE-DDE269988381}"/>
              </a:ext>
            </a:extLst>
          </p:cNvPr>
          <p:cNvSpPr/>
          <p:nvPr userDrawn="1"/>
        </p:nvSpPr>
        <p:spPr>
          <a:xfrm>
            <a:off x="838200" y="0"/>
            <a:ext cx="113538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bg1"/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88523430-4979-4231-95B5-8D390F68AA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0586" y="1200682"/>
            <a:ext cx="4010828" cy="1157958"/>
          </a:xfrm>
        </p:spPr>
        <p:txBody>
          <a:bodyPr rtlCol="0">
            <a:no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 dirty="0"/>
              <a:t>SÉANCE 99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DE507580-4FAD-4A2A-96C4-4C27570DE5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90586" y="2359100"/>
            <a:ext cx="4010426" cy="1905252"/>
          </a:xfrm>
        </p:spPr>
        <p:txBody>
          <a:bodyPr>
            <a:normAutofit/>
          </a:bodyPr>
          <a:lstStyle>
            <a:lvl1pPr marL="2286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1pPr>
            <a:lvl2pPr marL="6858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11430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3pPr>
            <a:lvl4pPr marL="16002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4pPr>
            <a:lvl5pPr marL="20574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A</a:t>
            </a:r>
          </a:p>
          <a:p>
            <a:pPr lvl="0"/>
            <a:r>
              <a:rPr lang="fr-FR" dirty="0"/>
              <a:t>B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3479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_leç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AF0571-C50F-4975-92BE-DDE269988381}"/>
              </a:ext>
            </a:extLst>
          </p:cNvPr>
          <p:cNvSpPr/>
          <p:nvPr userDrawn="1"/>
        </p:nvSpPr>
        <p:spPr>
          <a:xfrm>
            <a:off x="838200" y="0"/>
            <a:ext cx="11353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bg1"/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88523430-4979-4231-95B5-8D390F68AA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6385" y="1425240"/>
            <a:ext cx="5019230" cy="1157958"/>
          </a:xfrm>
        </p:spPr>
        <p:txBody>
          <a:bodyPr rtlCol="0">
            <a:no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LEÇON 10.10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DE507580-4FAD-4A2A-96C4-4C27570DE5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73794" y="2594571"/>
            <a:ext cx="4244814" cy="3686587"/>
          </a:xfrm>
        </p:spPr>
        <p:txBody>
          <a:bodyPr>
            <a:normAutofit/>
          </a:bodyPr>
          <a:lstStyle>
            <a:lvl1pPr marL="2286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 marL="6858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A</a:t>
            </a:r>
          </a:p>
          <a:p>
            <a:pPr lvl="0"/>
            <a:r>
              <a:rPr lang="fr-FR" dirty="0"/>
              <a:t>B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546297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d’image 19">
            <a:extLst>
              <a:ext uri="{FF2B5EF4-FFF2-40B4-BE49-F238E27FC236}">
                <a16:creationId xmlns:a16="http://schemas.microsoft.com/office/drawing/2014/main" id="{49BF2D20-DAE2-42DC-9AB8-77B7B38D73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11353800 w 11353800"/>
              <a:gd name="connsiteY5" fmla="*/ 0 h 5791201"/>
              <a:gd name="connsiteX6" fmla="*/ 11353800 w 11353800"/>
              <a:gd name="connsiteY6" fmla="*/ 5791200 h 5791201"/>
              <a:gd name="connsiteX7" fmla="*/ 6662737 w 11353800"/>
              <a:gd name="connsiteY7" fmla="*/ 5791200 h 5791201"/>
              <a:gd name="connsiteX8" fmla="*/ 6662737 w 11353800"/>
              <a:gd name="connsiteY8" fmla="*/ 2531373 h 5791201"/>
              <a:gd name="connsiteX9" fmla="*/ 1 w 11353800"/>
              <a:gd name="connsiteY9" fmla="*/ 2531373 h 5791201"/>
              <a:gd name="connsiteX10" fmla="*/ 1 w 11353800"/>
              <a:gd name="connsiteY10" fmla="*/ 5791200 h 5791201"/>
              <a:gd name="connsiteX11" fmla="*/ 0 w 11353800"/>
              <a:gd name="connsiteY11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11353800" y="0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t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rtlCol="0" anchor="b">
            <a:noAutofit/>
          </a:bodyPr>
          <a:lstStyle>
            <a:lvl1pPr>
              <a:defRPr sz="6000"/>
            </a:lvl1pPr>
          </a:lstStyle>
          <a:p>
            <a:pPr rtl="0"/>
            <a:r>
              <a:rPr lang="fr-FR" noProof="0" dirty="0"/>
              <a:t>CLIQUEZ POUR MODIFIER LE TITRE PRINCIPAL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5486400"/>
            <a:ext cx="6548438" cy="304801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 rtl="0"/>
            <a:r>
              <a:rPr lang="fr-FR" noProof="0" dirty="0"/>
              <a:t>LE SITE WEB VIENT ICI</a:t>
            </a:r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éparateur de diapositive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space réservé d’image 27">
            <a:extLst>
              <a:ext uri="{FF2B5EF4-FFF2-40B4-BE49-F238E27FC236}">
                <a16:creationId xmlns:a16="http://schemas.microsoft.com/office/drawing/2014/main" id="{EA8FB924-7820-A342-A545-0DFCE2908E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0"/>
            <a:ext cx="1136015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5451231 h 6858000"/>
              <a:gd name="connsiteX5" fmla="*/ 6277708 w 12192000"/>
              <a:gd name="connsiteY5" fmla="*/ 5451231 h 6858000"/>
              <a:gd name="connsiteX6" fmla="*/ 6277708 w 12192000"/>
              <a:gd name="connsiteY6" fmla="*/ 1481138 h 6858000"/>
              <a:gd name="connsiteX7" fmla="*/ 0 w 12192000"/>
              <a:gd name="connsiteY7" fmla="*/ 14811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5451231"/>
                </a:lnTo>
                <a:lnTo>
                  <a:pt x="6277708" y="5451231"/>
                </a:lnTo>
                <a:lnTo>
                  <a:pt x="6277708" y="1481138"/>
                </a:lnTo>
                <a:lnTo>
                  <a:pt x="0" y="14811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rtlCol="0" anchor="b">
            <a:normAutofit/>
          </a:bodyPr>
          <a:lstStyle>
            <a:lvl1pPr>
              <a:defRPr sz="4800"/>
            </a:lvl1pPr>
          </a:lstStyle>
          <a:p>
            <a:pPr rtl="0"/>
            <a:r>
              <a:rPr lang="fr-FR" noProof="0" dirty="0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 rtlCol="0"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éparateur de diapositiv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’image 13">
            <a:extLst>
              <a:ext uri="{FF2B5EF4-FFF2-40B4-BE49-F238E27FC236}">
                <a16:creationId xmlns:a16="http://schemas.microsoft.com/office/drawing/2014/main" id="{80C00A69-6129-E54C-B138-69D96462CE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6682850 w 12192000"/>
              <a:gd name="connsiteY3" fmla="*/ 6858000 h 6858000"/>
              <a:gd name="connsiteX4" fmla="*/ 6682850 w 12192000"/>
              <a:gd name="connsiteY4" fmla="*/ 3259237 h 6858000"/>
              <a:gd name="connsiteX5" fmla="*/ 838200 w 12192000"/>
              <a:gd name="connsiteY5" fmla="*/ 3259237 h 6858000"/>
              <a:gd name="connsiteX6" fmla="*/ 8382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6682850" y="6858000"/>
                </a:lnTo>
                <a:lnTo>
                  <a:pt x="6682850" y="3259237"/>
                </a:lnTo>
                <a:lnTo>
                  <a:pt x="838200" y="3259237"/>
                </a:lnTo>
                <a:lnTo>
                  <a:pt x="838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D985175C-7C48-9449-9A0A-088E9BCAE9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3259237"/>
            <a:ext cx="5445858" cy="2852737"/>
          </a:xfrm>
        </p:spPr>
        <p:txBody>
          <a:bodyPr rtlCol="0" anchor="b">
            <a:normAutofit/>
          </a:bodyPr>
          <a:lstStyle>
            <a:lvl1pPr>
              <a:defRPr sz="4800"/>
            </a:lvl1pPr>
          </a:lstStyle>
          <a:p>
            <a:pPr rtl="0"/>
            <a:r>
              <a:rPr lang="fr-FR" noProof="0" dirty="0"/>
              <a:t>CLIQUEZ POUR MODIFIER LE STYLE DU TITRE DU MASQUE</a:t>
            </a:r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44F669B5-8A24-5846-82A0-51E55068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6138962"/>
            <a:ext cx="5445858" cy="580815"/>
          </a:xfrm>
        </p:spPr>
        <p:txBody>
          <a:bodyPr rtlCol="0">
            <a:normAutofit/>
          </a:bodyPr>
          <a:lstStyle>
            <a:lvl1pPr marL="0" indent="0">
              <a:buNone/>
              <a:defRPr sz="1800" b="0" i="0" spc="300">
                <a:solidFill>
                  <a:schemeClr val="tx2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et 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’image 2"/>
          <p:cNvSpPr>
            <a:spLocks noGrp="1"/>
          </p:cNvSpPr>
          <p:nvPr>
            <p:ph type="pic" sz="quarter" idx="10"/>
          </p:nvPr>
        </p:nvSpPr>
        <p:spPr>
          <a:xfrm>
            <a:off x="838200" y="0"/>
            <a:ext cx="5257800" cy="6858000"/>
          </a:xfr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437461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un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A9295395-4EC9-4A2A-A4BF-5B0E3F1E90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0"/>
            <a:ext cx="11353800" cy="6858000"/>
          </a:xfrm>
          <a:custGeom>
            <a:avLst/>
            <a:gdLst>
              <a:gd name="connsiteX0" fmla="*/ 0 w 11353800"/>
              <a:gd name="connsiteY0" fmla="*/ 0 h 6858000"/>
              <a:gd name="connsiteX1" fmla="*/ 11353800 w 11353800"/>
              <a:gd name="connsiteY1" fmla="*/ 0 h 6858000"/>
              <a:gd name="connsiteX2" fmla="*/ 11353800 w 11353800"/>
              <a:gd name="connsiteY2" fmla="*/ 4947138 h 6858000"/>
              <a:gd name="connsiteX3" fmla="*/ 7133492 w 11353800"/>
              <a:gd name="connsiteY3" fmla="*/ 4947138 h 6858000"/>
              <a:gd name="connsiteX4" fmla="*/ 7133492 w 11353800"/>
              <a:gd name="connsiteY4" fmla="*/ 6858000 h 6858000"/>
              <a:gd name="connsiteX5" fmla="*/ 0 w 113538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53800" h="6858000">
                <a:moveTo>
                  <a:pt x="0" y="0"/>
                </a:moveTo>
                <a:lnTo>
                  <a:pt x="11353800" y="0"/>
                </a:lnTo>
                <a:lnTo>
                  <a:pt x="11353800" y="4947138"/>
                </a:lnTo>
                <a:lnTo>
                  <a:pt x="7133492" y="4947138"/>
                </a:lnTo>
                <a:lnTo>
                  <a:pt x="7133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C6DA884-7C48-8D49-9DFE-4CE990C95A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81989" y="5829950"/>
            <a:ext cx="3558320" cy="628650"/>
          </a:xfrm>
        </p:spPr>
        <p:txBody>
          <a:bodyPr rtlCol="0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900"/>
            </a:lvl2pPr>
            <a:lvl3pPr marL="914400" indent="0">
              <a:buNone/>
              <a:defRPr sz="800"/>
            </a:lvl3pPr>
            <a:lvl4pPr marL="1371600" indent="0">
              <a:buNone/>
              <a:defRPr sz="700"/>
            </a:lvl4pPr>
            <a:lvl5pPr marL="1828800" indent="0">
              <a:buNone/>
              <a:defRPr sz="700"/>
            </a:lvl5pPr>
          </a:lstStyle>
          <a:p>
            <a:pPr lvl="0" rtl="0"/>
            <a:r>
              <a:rPr lang="fr-FR" noProof="0" dirty="0"/>
              <a:t>La légende vient ici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EFCCE50-D1A9-1249-AF64-BA06424C8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96179" y="5250600"/>
            <a:ext cx="3545503" cy="564335"/>
          </a:xfrm>
        </p:spPr>
        <p:txBody>
          <a:bodyPr rtlCol="0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fr-FR" noProof="0" dirty="0"/>
              <a:t>LE TITRE VIENT ICI</a:t>
            </a:r>
          </a:p>
        </p:txBody>
      </p:sp>
    </p:spTree>
    <p:extLst>
      <p:ext uri="{BB962C8B-B14F-4D97-AF65-F5344CB8AC3E}">
        <p14:creationId xmlns:p14="http://schemas.microsoft.com/office/powerpoint/2010/main" val="1565262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19" name="Forme 61">
            <a:extLst>
              <a:ext uri="{FF2B5EF4-FFF2-40B4-BE49-F238E27FC236}">
                <a16:creationId xmlns:a16="http://schemas.microsoft.com/office/drawing/2014/main" id="{B3E93633-ABFF-9C4A-BBE4-734B074DB938}"/>
              </a:ext>
            </a:extLst>
          </p:cNvPr>
          <p:cNvSpPr/>
          <p:nvPr userDrawn="1"/>
        </p:nvSpPr>
        <p:spPr>
          <a:xfrm>
            <a:off x="129758" y="5998559"/>
            <a:ext cx="38537" cy="7155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endParaRPr lang="fr-FR" sz="4400" b="1" i="0" spc="0" noProof="0" dirty="0">
              <a:solidFill>
                <a:schemeClr val="tx2"/>
              </a:solidFill>
              <a:latin typeface="+mj-lt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86" r:id="rId2"/>
    <p:sldLayoutId id="2147483684" r:id="rId3"/>
    <p:sldLayoutId id="2147483685" r:id="rId4"/>
    <p:sldLayoutId id="2147483673" r:id="rId5"/>
    <p:sldLayoutId id="2147483651" r:id="rId6"/>
    <p:sldLayoutId id="2147483674" r:id="rId7"/>
    <p:sldLayoutId id="2147483670" r:id="rId8"/>
    <p:sldLayoutId id="2147483669" r:id="rId9"/>
    <p:sldLayoutId id="2147483664" r:id="rId10"/>
    <p:sldLayoutId id="2147483653" r:id="rId11"/>
    <p:sldLayoutId id="2147483680" r:id="rId12"/>
    <p:sldLayoutId id="2147483678" r:id="rId13"/>
    <p:sldLayoutId id="2147483679" r:id="rId14"/>
    <p:sldLayoutId id="2147483683" r:id="rId15"/>
    <p:sldLayoutId id="2147483675" r:id="rId16"/>
    <p:sldLayoutId id="2147483681" r:id="rId17"/>
    <p:sldLayoutId id="2147483682" r:id="rId18"/>
    <p:sldLayoutId id="2147483671" r:id="rId19"/>
    <p:sldLayoutId id="2147483677" r:id="rId20"/>
    <p:sldLayoutId id="2147483676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FE35DE3-C023-4312-EEF9-9D7BF76E8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312911"/>
            <a:ext cx="10636250" cy="623217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B208D1E-5ED6-C4B9-3B7A-B29FA4C4FA14}"/>
              </a:ext>
            </a:extLst>
          </p:cNvPr>
          <p:cNvSpPr/>
          <p:nvPr/>
        </p:nvSpPr>
        <p:spPr>
          <a:xfrm>
            <a:off x="2108200" y="1530517"/>
            <a:ext cx="389857" cy="38985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080CE5C-5286-9016-4BDD-B32E2704EA55}"/>
              </a:ext>
            </a:extLst>
          </p:cNvPr>
          <p:cNvSpPr/>
          <p:nvPr/>
        </p:nvSpPr>
        <p:spPr>
          <a:xfrm>
            <a:off x="10233025" y="701842"/>
            <a:ext cx="389857" cy="38985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42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786D4584-01A7-87C0-8B86-598A71F7E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992" y="0"/>
            <a:ext cx="9693518" cy="685799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46396E3-53BC-6870-AE29-A3C5C0760155}"/>
              </a:ext>
            </a:extLst>
          </p:cNvPr>
          <p:cNvSpPr/>
          <p:nvPr/>
        </p:nvSpPr>
        <p:spPr>
          <a:xfrm>
            <a:off x="1205245" y="5531101"/>
            <a:ext cx="389857" cy="38985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CB5F2D2-997D-7240-296A-8CBCEF3301B1}"/>
              </a:ext>
            </a:extLst>
          </p:cNvPr>
          <p:cNvSpPr/>
          <p:nvPr/>
        </p:nvSpPr>
        <p:spPr>
          <a:xfrm>
            <a:off x="4808871" y="5185192"/>
            <a:ext cx="389857" cy="38985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44169DF-02C1-55E7-AE5C-A309645FA002}"/>
              </a:ext>
            </a:extLst>
          </p:cNvPr>
          <p:cNvSpPr/>
          <p:nvPr/>
        </p:nvSpPr>
        <p:spPr>
          <a:xfrm>
            <a:off x="7646653" y="2644942"/>
            <a:ext cx="389857" cy="38985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722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1DE26D-77E5-4CC8-8EFC-C3CDA45CD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ALIGNER LA CAMÉRA</a:t>
            </a:r>
          </a:p>
        </p:txBody>
      </p:sp>
      <p:pic>
        <p:nvPicPr>
          <p:cNvPr id="5" name="Espace réservé du contenu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DD3B7D2F-DEC5-471E-B351-AF70F427E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3543" y="1150359"/>
            <a:ext cx="3688861" cy="4906963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037527F-D958-4FAF-86DF-0171F6625D76}"/>
              </a:ext>
            </a:extLst>
          </p:cNvPr>
          <p:cNvSpPr/>
          <p:nvPr/>
        </p:nvSpPr>
        <p:spPr>
          <a:xfrm>
            <a:off x="1681925" y="2225339"/>
            <a:ext cx="1710555" cy="466561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A" sz="1200" dirty="0">
                <a:solidFill>
                  <a:schemeClr val="tx2"/>
                </a:solidFill>
              </a:rPr>
              <a:t>1) Sélectionner la «Main Camera»</a:t>
            </a: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3C7AEA0A-6864-442A-A676-EBBC34FB6F0F}"/>
              </a:ext>
            </a:extLst>
          </p:cNvPr>
          <p:cNvSpPr/>
          <p:nvPr/>
        </p:nvSpPr>
        <p:spPr>
          <a:xfrm>
            <a:off x="3245830" y="2305403"/>
            <a:ext cx="762720" cy="113683"/>
          </a:xfrm>
          <a:custGeom>
            <a:avLst/>
            <a:gdLst>
              <a:gd name="connsiteX0" fmla="*/ 2164080 w 3152592"/>
              <a:gd name="connsiteY0" fmla="*/ 0 h 3520811"/>
              <a:gd name="connsiteX1" fmla="*/ 3149600 w 3152592"/>
              <a:gd name="connsiteY1" fmla="*/ 1899920 h 3520811"/>
              <a:gd name="connsiteX2" fmla="*/ 2377440 w 3152592"/>
              <a:gd name="connsiteY2" fmla="*/ 3129280 h 3520811"/>
              <a:gd name="connsiteX3" fmla="*/ 0 w 3152592"/>
              <a:gd name="connsiteY3" fmla="*/ 3474720 h 3520811"/>
              <a:gd name="connsiteX0" fmla="*/ 2164080 w 3476345"/>
              <a:gd name="connsiteY0" fmla="*/ 0 h 3518314"/>
              <a:gd name="connsiteX1" fmla="*/ 3474720 w 3476345"/>
              <a:gd name="connsiteY1" fmla="*/ 2042160 h 3518314"/>
              <a:gd name="connsiteX2" fmla="*/ 2377440 w 3476345"/>
              <a:gd name="connsiteY2" fmla="*/ 3129280 h 3518314"/>
              <a:gd name="connsiteX3" fmla="*/ 0 w 3476345"/>
              <a:gd name="connsiteY3" fmla="*/ 3474720 h 3518314"/>
              <a:gd name="connsiteX0" fmla="*/ 2164080 w 2502518"/>
              <a:gd name="connsiteY0" fmla="*/ 0 h 3518314"/>
              <a:gd name="connsiteX1" fmla="*/ 2377440 w 2502518"/>
              <a:gd name="connsiteY1" fmla="*/ 3129280 h 3518314"/>
              <a:gd name="connsiteX2" fmla="*/ 0 w 2502518"/>
              <a:gd name="connsiteY2" fmla="*/ 3474720 h 3518314"/>
              <a:gd name="connsiteX0" fmla="*/ 2164080 w 2796098"/>
              <a:gd name="connsiteY0" fmla="*/ 0 h 3518314"/>
              <a:gd name="connsiteX1" fmla="*/ 2377440 w 2796098"/>
              <a:gd name="connsiteY1" fmla="*/ 3129280 h 3518314"/>
              <a:gd name="connsiteX2" fmla="*/ 0 w 2796098"/>
              <a:gd name="connsiteY2" fmla="*/ 3474720 h 3518314"/>
              <a:gd name="connsiteX0" fmla="*/ 2164080 w 2164080"/>
              <a:gd name="connsiteY0" fmla="*/ 0 h 3474720"/>
              <a:gd name="connsiteX1" fmla="*/ 0 w 2164080"/>
              <a:gd name="connsiteY1" fmla="*/ 3474720 h 3474720"/>
              <a:gd name="connsiteX0" fmla="*/ 2164080 w 2164080"/>
              <a:gd name="connsiteY0" fmla="*/ 0 h 3474720"/>
              <a:gd name="connsiteX1" fmla="*/ 0 w 2164080"/>
              <a:gd name="connsiteY1" fmla="*/ 3474720 h 3474720"/>
              <a:gd name="connsiteX0" fmla="*/ 2164080 w 2725441"/>
              <a:gd name="connsiteY0" fmla="*/ 198 h 3474918"/>
              <a:gd name="connsiteX1" fmla="*/ 0 w 2725441"/>
              <a:gd name="connsiteY1" fmla="*/ 3474918 h 3474918"/>
              <a:gd name="connsiteX0" fmla="*/ 2164080 w 2956103"/>
              <a:gd name="connsiteY0" fmla="*/ 0 h 3474720"/>
              <a:gd name="connsiteX1" fmla="*/ 0 w 2956103"/>
              <a:gd name="connsiteY1" fmla="*/ 3474720 h 3474720"/>
              <a:gd name="connsiteX0" fmla="*/ 2164080 w 3106715"/>
              <a:gd name="connsiteY0" fmla="*/ 0 h 3474720"/>
              <a:gd name="connsiteX1" fmla="*/ 0 w 3106715"/>
              <a:gd name="connsiteY1" fmla="*/ 3474720 h 3474720"/>
              <a:gd name="connsiteX0" fmla="*/ 0 w 2860965"/>
              <a:gd name="connsiteY0" fmla="*/ 0 h 164592"/>
              <a:gd name="connsiteX1" fmla="*/ 1539240 w 2860965"/>
              <a:gd name="connsiteY1" fmla="*/ 164592 h 164592"/>
              <a:gd name="connsiteX0" fmla="*/ 0 w 2586915"/>
              <a:gd name="connsiteY0" fmla="*/ 359182 h 523774"/>
              <a:gd name="connsiteX1" fmla="*/ 1539240 w 2586915"/>
              <a:gd name="connsiteY1" fmla="*/ 523774 h 523774"/>
              <a:gd name="connsiteX0" fmla="*/ 0 w 1539240"/>
              <a:gd name="connsiteY0" fmla="*/ 344133 h 508978"/>
              <a:gd name="connsiteX1" fmla="*/ 1539240 w 1539240"/>
              <a:gd name="connsiteY1" fmla="*/ 508725 h 508978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78509 w 400143"/>
              <a:gd name="connsiteY0" fmla="*/ 1690841 h 1690841"/>
              <a:gd name="connsiteX1" fmla="*/ 206200 w 400143"/>
              <a:gd name="connsiteY1" fmla="*/ 0 h 1690841"/>
              <a:gd name="connsiteX0" fmla="*/ 31129 w 361230"/>
              <a:gd name="connsiteY0" fmla="*/ 1974926 h 1974926"/>
              <a:gd name="connsiteX1" fmla="*/ 212086 w 361230"/>
              <a:gd name="connsiteY1" fmla="*/ 0 h 1974926"/>
              <a:gd name="connsiteX0" fmla="*/ 0 w 1024335"/>
              <a:gd name="connsiteY0" fmla="*/ 1832883 h 1832883"/>
              <a:gd name="connsiteX1" fmla="*/ 1024335 w 1024335"/>
              <a:gd name="connsiteY1" fmla="*/ 0 h 1832883"/>
              <a:gd name="connsiteX0" fmla="*/ 0 w 1024335"/>
              <a:gd name="connsiteY0" fmla="*/ 1833368 h 1833368"/>
              <a:gd name="connsiteX1" fmla="*/ 1024335 w 1024335"/>
              <a:gd name="connsiteY1" fmla="*/ 485 h 1833368"/>
              <a:gd name="connsiteX0" fmla="*/ 0 w 2009756"/>
              <a:gd name="connsiteY0" fmla="*/ 3214 h 1055573"/>
              <a:gd name="connsiteX1" fmla="*/ 2009756 w 2009756"/>
              <a:gd name="connsiteY1" fmla="*/ 1055573 h 1055573"/>
              <a:gd name="connsiteX0" fmla="*/ 19 w 2009775"/>
              <a:gd name="connsiteY0" fmla="*/ 0 h 1052359"/>
              <a:gd name="connsiteX1" fmla="*/ 2009775 w 2009775"/>
              <a:gd name="connsiteY1" fmla="*/ 1052359 h 1052359"/>
              <a:gd name="connsiteX0" fmla="*/ 6 w 4300201"/>
              <a:gd name="connsiteY0" fmla="*/ 0 h 2099924"/>
              <a:gd name="connsiteX1" fmla="*/ 4300201 w 4300201"/>
              <a:gd name="connsiteY1" fmla="*/ 2099924 h 2099924"/>
              <a:gd name="connsiteX0" fmla="*/ 10 w 4300205"/>
              <a:gd name="connsiteY0" fmla="*/ 0 h 2099924"/>
              <a:gd name="connsiteX1" fmla="*/ 4300205 w 4300205"/>
              <a:gd name="connsiteY1" fmla="*/ 2099924 h 2099924"/>
              <a:gd name="connsiteX0" fmla="*/ 5 w 6439718"/>
              <a:gd name="connsiteY0" fmla="*/ 394758 h 493365"/>
              <a:gd name="connsiteX1" fmla="*/ 6439718 w 6439718"/>
              <a:gd name="connsiteY1" fmla="*/ 57 h 493365"/>
              <a:gd name="connsiteX0" fmla="*/ 3 w 6439716"/>
              <a:gd name="connsiteY0" fmla="*/ 594263 h 653311"/>
              <a:gd name="connsiteX1" fmla="*/ 6439716 w 6439716"/>
              <a:gd name="connsiteY1" fmla="*/ 199562 h 653311"/>
              <a:gd name="connsiteX0" fmla="*/ 999 w 6440712"/>
              <a:gd name="connsiteY0" fmla="*/ 520825 h 1008936"/>
              <a:gd name="connsiteX1" fmla="*/ 6440712 w 6440712"/>
              <a:gd name="connsiteY1" fmla="*/ 126124 h 1008936"/>
              <a:gd name="connsiteX0" fmla="*/ 997 w 6440725"/>
              <a:gd name="connsiteY0" fmla="*/ 1044632 h 1398188"/>
              <a:gd name="connsiteX1" fmla="*/ 6440710 w 6440725"/>
              <a:gd name="connsiteY1" fmla="*/ 649931 h 1398188"/>
              <a:gd name="connsiteX0" fmla="*/ 1070 w 5988038"/>
              <a:gd name="connsiteY0" fmla="*/ 928176 h 1291688"/>
              <a:gd name="connsiteX1" fmla="*/ 5988022 w 5988038"/>
              <a:gd name="connsiteY1" fmla="*/ 666640 h 1291688"/>
              <a:gd name="connsiteX0" fmla="*/ 1219 w 5988171"/>
              <a:gd name="connsiteY0" fmla="*/ 261536 h 896757"/>
              <a:gd name="connsiteX1" fmla="*/ 5988171 w 5988171"/>
              <a:gd name="connsiteY1" fmla="*/ 0 h 896757"/>
              <a:gd name="connsiteX0" fmla="*/ 1846 w 4151121"/>
              <a:gd name="connsiteY0" fmla="*/ 0 h 2070194"/>
              <a:gd name="connsiteX1" fmla="*/ 4151121 w 4151121"/>
              <a:gd name="connsiteY1" fmla="*/ 2064414 h 2070194"/>
              <a:gd name="connsiteX0" fmla="*/ 1953 w 4151228"/>
              <a:gd name="connsiteY0" fmla="*/ 0 h 2064414"/>
              <a:gd name="connsiteX1" fmla="*/ 4151228 w 4151228"/>
              <a:gd name="connsiteY1" fmla="*/ 2064414 h 2064414"/>
              <a:gd name="connsiteX0" fmla="*/ 1856 w 4328685"/>
              <a:gd name="connsiteY0" fmla="*/ 0 h 2055536"/>
              <a:gd name="connsiteX1" fmla="*/ 4328685 w 4328685"/>
              <a:gd name="connsiteY1" fmla="*/ 2055536 h 2055536"/>
              <a:gd name="connsiteX0" fmla="*/ 2095 w 4328924"/>
              <a:gd name="connsiteY0" fmla="*/ 0 h 2055536"/>
              <a:gd name="connsiteX1" fmla="*/ 4328924 w 4328924"/>
              <a:gd name="connsiteY1" fmla="*/ 2055536 h 2055536"/>
              <a:gd name="connsiteX0" fmla="*/ 1958 w 4550729"/>
              <a:gd name="connsiteY0" fmla="*/ 0 h 2046658"/>
              <a:gd name="connsiteX1" fmla="*/ 4550729 w 4550729"/>
              <a:gd name="connsiteY1" fmla="*/ 2046658 h 2046658"/>
              <a:gd name="connsiteX0" fmla="*/ 3176476 w 3176476"/>
              <a:gd name="connsiteY0" fmla="*/ 0 h 2455031"/>
              <a:gd name="connsiteX1" fmla="*/ 268004 w 3176476"/>
              <a:gd name="connsiteY1" fmla="*/ 2455031 h 2455031"/>
              <a:gd name="connsiteX0" fmla="*/ 630309 w 630309"/>
              <a:gd name="connsiteY0" fmla="*/ 0 h 919391"/>
              <a:gd name="connsiteX1" fmla="*/ 615958 w 630309"/>
              <a:gd name="connsiteY1" fmla="*/ 688375 h 919391"/>
              <a:gd name="connsiteX0" fmla="*/ 28034 w 45244"/>
              <a:gd name="connsiteY0" fmla="*/ 0 h 781441"/>
              <a:gd name="connsiteX1" fmla="*/ 13683 w 45244"/>
              <a:gd name="connsiteY1" fmla="*/ 688375 h 781441"/>
              <a:gd name="connsiteX0" fmla="*/ 14351 w 47434"/>
              <a:gd name="connsiteY0" fmla="*/ 0 h 688375"/>
              <a:gd name="connsiteX1" fmla="*/ 0 w 47434"/>
              <a:gd name="connsiteY1" fmla="*/ 688375 h 688375"/>
              <a:gd name="connsiteX0" fmla="*/ 1106304 w 1106304"/>
              <a:gd name="connsiteY0" fmla="*/ 0 h 910317"/>
              <a:gd name="connsiteX1" fmla="*/ 0 w 1106304"/>
              <a:gd name="connsiteY1" fmla="*/ 910317 h 910317"/>
              <a:gd name="connsiteX0" fmla="*/ 1273447 w 1273447"/>
              <a:gd name="connsiteY0" fmla="*/ 0 h 910420"/>
              <a:gd name="connsiteX1" fmla="*/ 167143 w 1273447"/>
              <a:gd name="connsiteY1" fmla="*/ 910317 h 910420"/>
              <a:gd name="connsiteX0" fmla="*/ 1281684 w 1281684"/>
              <a:gd name="connsiteY0" fmla="*/ 0 h 954802"/>
              <a:gd name="connsiteX1" fmla="*/ 166503 w 1281684"/>
              <a:gd name="connsiteY1" fmla="*/ 954705 h 954802"/>
              <a:gd name="connsiteX0" fmla="*/ 86849 w 454239"/>
              <a:gd name="connsiteY0" fmla="*/ 0 h 1079076"/>
              <a:gd name="connsiteX1" fmla="*/ 454239 w 454239"/>
              <a:gd name="connsiteY1" fmla="*/ 1078992 h 1079076"/>
              <a:gd name="connsiteX0" fmla="*/ 134434 w 412374"/>
              <a:gd name="connsiteY0" fmla="*/ 1740408 h 1754487"/>
              <a:gd name="connsiteX1" fmla="*/ 412374 w 412374"/>
              <a:gd name="connsiteY1" fmla="*/ 0 h 1754487"/>
              <a:gd name="connsiteX0" fmla="*/ 60924 w 485236"/>
              <a:gd name="connsiteY0" fmla="*/ 1597533 h 1612662"/>
              <a:gd name="connsiteX1" fmla="*/ 485236 w 485236"/>
              <a:gd name="connsiteY1" fmla="*/ 0 h 1612662"/>
              <a:gd name="connsiteX0" fmla="*/ 70 w 966291"/>
              <a:gd name="connsiteY0" fmla="*/ 1117444 h 1137628"/>
              <a:gd name="connsiteX1" fmla="*/ 966291 w 966291"/>
              <a:gd name="connsiteY1" fmla="*/ 0 h 1137628"/>
              <a:gd name="connsiteX0" fmla="*/ 275 w 765649"/>
              <a:gd name="connsiteY0" fmla="*/ 0 h 120992"/>
              <a:gd name="connsiteX1" fmla="*/ 765649 w 765649"/>
              <a:gd name="connsiteY1" fmla="*/ 86849 h 120992"/>
              <a:gd name="connsiteX0" fmla="*/ 41 w 765415"/>
              <a:gd name="connsiteY0" fmla="*/ 0 h 380974"/>
              <a:gd name="connsiteX1" fmla="*/ 765415 w 765415"/>
              <a:gd name="connsiteY1" fmla="*/ 86849 h 380974"/>
              <a:gd name="connsiteX0" fmla="*/ 38 w 803308"/>
              <a:gd name="connsiteY0" fmla="*/ 59619 h 342557"/>
              <a:gd name="connsiteX1" fmla="*/ 803308 w 803308"/>
              <a:gd name="connsiteY1" fmla="*/ 0 h 342557"/>
              <a:gd name="connsiteX0" fmla="*/ 924509 w 924509"/>
              <a:gd name="connsiteY0" fmla="*/ 1524304 h 1547347"/>
              <a:gd name="connsiteX1" fmla="*/ 56577 w 924509"/>
              <a:gd name="connsiteY1" fmla="*/ 0 h 1547347"/>
              <a:gd name="connsiteX0" fmla="*/ 939067 w 939067"/>
              <a:gd name="connsiteY0" fmla="*/ 1613813 h 1635346"/>
              <a:gd name="connsiteX1" fmla="*/ 55977 w 939067"/>
              <a:gd name="connsiteY1" fmla="*/ 0 h 1635346"/>
              <a:gd name="connsiteX0" fmla="*/ 99 w 499414"/>
              <a:gd name="connsiteY0" fmla="*/ 0 h 479540"/>
              <a:gd name="connsiteX1" fmla="*/ 499414 w 499414"/>
              <a:gd name="connsiteY1" fmla="*/ 219585 h 479540"/>
              <a:gd name="connsiteX0" fmla="*/ 0 w 499315"/>
              <a:gd name="connsiteY0" fmla="*/ 0 h 445186"/>
              <a:gd name="connsiteX1" fmla="*/ 499315 w 499315"/>
              <a:gd name="connsiteY1" fmla="*/ 219585 h 445186"/>
              <a:gd name="connsiteX0" fmla="*/ 0 w 487117"/>
              <a:gd name="connsiteY0" fmla="*/ 0 h 438032"/>
              <a:gd name="connsiteX1" fmla="*/ 487117 w 487117"/>
              <a:gd name="connsiteY1" fmla="*/ 210855 h 438032"/>
              <a:gd name="connsiteX0" fmla="*/ 0 w 531842"/>
              <a:gd name="connsiteY0" fmla="*/ 347895 h 406458"/>
              <a:gd name="connsiteX1" fmla="*/ 531842 w 531842"/>
              <a:gd name="connsiteY1" fmla="*/ 0 h 406458"/>
              <a:gd name="connsiteX0" fmla="*/ 0 w 1172987"/>
              <a:gd name="connsiteY0" fmla="*/ 523446 h 529773"/>
              <a:gd name="connsiteX1" fmla="*/ 1172987 w 1172987"/>
              <a:gd name="connsiteY1" fmla="*/ 0 h 529773"/>
              <a:gd name="connsiteX0" fmla="*/ 0 w 1172987"/>
              <a:gd name="connsiteY0" fmla="*/ 523446 h 523446"/>
              <a:gd name="connsiteX1" fmla="*/ 1172987 w 1172987"/>
              <a:gd name="connsiteY1" fmla="*/ 0 h 523446"/>
              <a:gd name="connsiteX0" fmla="*/ 0 w 1172987"/>
              <a:gd name="connsiteY0" fmla="*/ 1135330 h 1135330"/>
              <a:gd name="connsiteX1" fmla="*/ 1172987 w 1172987"/>
              <a:gd name="connsiteY1" fmla="*/ 611884 h 1135330"/>
              <a:gd name="connsiteX0" fmla="*/ 0 w 1263350"/>
              <a:gd name="connsiteY0" fmla="*/ 1010403 h 1010403"/>
              <a:gd name="connsiteX1" fmla="*/ 1263350 w 1263350"/>
              <a:gd name="connsiteY1" fmla="*/ 662508 h 1010403"/>
              <a:gd name="connsiteX0" fmla="*/ 0 w 1349410"/>
              <a:gd name="connsiteY0" fmla="*/ 1217605 h 1217605"/>
              <a:gd name="connsiteX1" fmla="*/ 1349410 w 1349410"/>
              <a:gd name="connsiteY1" fmla="*/ 583284 h 1217605"/>
              <a:gd name="connsiteX0" fmla="*/ 0 w 1349410"/>
              <a:gd name="connsiteY0" fmla="*/ 1061676 h 1061676"/>
              <a:gd name="connsiteX1" fmla="*/ 1349410 w 1349410"/>
              <a:gd name="connsiteY1" fmla="*/ 427355 h 1061676"/>
              <a:gd name="connsiteX0" fmla="*/ 0 w 1043898"/>
              <a:gd name="connsiteY0" fmla="*/ 1111089 h 1111089"/>
              <a:gd name="connsiteX1" fmla="*/ 1043898 w 1043898"/>
              <a:gd name="connsiteY1" fmla="*/ 412092 h 1111089"/>
              <a:gd name="connsiteX0" fmla="*/ 0 w 1043898"/>
              <a:gd name="connsiteY0" fmla="*/ 698997 h 698997"/>
              <a:gd name="connsiteX1" fmla="*/ 1043898 w 1043898"/>
              <a:gd name="connsiteY1" fmla="*/ 0 h 698997"/>
              <a:gd name="connsiteX0" fmla="*/ 0 w 1082625"/>
              <a:gd name="connsiteY0" fmla="*/ 652799 h 652799"/>
              <a:gd name="connsiteX1" fmla="*/ 1082625 w 1082625"/>
              <a:gd name="connsiteY1" fmla="*/ 0 h 652799"/>
              <a:gd name="connsiteX0" fmla="*/ 0 w 1702254"/>
              <a:gd name="connsiteY0" fmla="*/ 809871 h 809871"/>
              <a:gd name="connsiteX1" fmla="*/ 1702254 w 1702254"/>
              <a:gd name="connsiteY1" fmla="*/ 0 h 809871"/>
              <a:gd name="connsiteX0" fmla="*/ 80 w 1702334"/>
              <a:gd name="connsiteY0" fmla="*/ 809871 h 853988"/>
              <a:gd name="connsiteX1" fmla="*/ 1702334 w 1702334"/>
              <a:gd name="connsiteY1" fmla="*/ 0 h 853988"/>
              <a:gd name="connsiteX0" fmla="*/ 49 w 1727920"/>
              <a:gd name="connsiteY0" fmla="*/ 881825 h 906102"/>
              <a:gd name="connsiteX1" fmla="*/ 1702303 w 1727920"/>
              <a:gd name="connsiteY1" fmla="*/ 71954 h 906102"/>
              <a:gd name="connsiteX0" fmla="*/ 548206 w 548206"/>
              <a:gd name="connsiteY0" fmla="*/ 0 h 1777196"/>
              <a:gd name="connsiteX1" fmla="*/ 0 w 548206"/>
              <a:gd name="connsiteY1" fmla="*/ 1777196 h 1777196"/>
              <a:gd name="connsiteX0" fmla="*/ 548206 w 548206"/>
              <a:gd name="connsiteY0" fmla="*/ 0 h 1777196"/>
              <a:gd name="connsiteX1" fmla="*/ 0 w 548206"/>
              <a:gd name="connsiteY1" fmla="*/ 1777196 h 1777196"/>
              <a:gd name="connsiteX0" fmla="*/ 548206 w 548280"/>
              <a:gd name="connsiteY0" fmla="*/ 0 h 1777196"/>
              <a:gd name="connsiteX1" fmla="*/ 0 w 548280"/>
              <a:gd name="connsiteY1" fmla="*/ 1777196 h 1777196"/>
              <a:gd name="connsiteX0" fmla="*/ 0 w 2006303"/>
              <a:gd name="connsiteY0" fmla="*/ 0 h 1666958"/>
              <a:gd name="connsiteX1" fmla="*/ 1931426 w 2006303"/>
              <a:gd name="connsiteY1" fmla="*/ 1666958 h 1666958"/>
              <a:gd name="connsiteX0" fmla="*/ 0 w 3576673"/>
              <a:gd name="connsiteY0" fmla="*/ 2069488 h 2108984"/>
              <a:gd name="connsiteX1" fmla="*/ 3528881 w 3576673"/>
              <a:gd name="connsiteY1" fmla="*/ 12840 h 2108984"/>
              <a:gd name="connsiteX0" fmla="*/ 0 w 3528881"/>
              <a:gd name="connsiteY0" fmla="*/ 2060819 h 2101650"/>
              <a:gd name="connsiteX1" fmla="*/ 3528881 w 3528881"/>
              <a:gd name="connsiteY1" fmla="*/ 4171 h 2101650"/>
              <a:gd name="connsiteX0" fmla="*/ 0 w 4220317"/>
              <a:gd name="connsiteY0" fmla="*/ 2488940 h 2524399"/>
              <a:gd name="connsiteX1" fmla="*/ 4220317 w 4220317"/>
              <a:gd name="connsiteY1" fmla="*/ 3588 h 2524399"/>
              <a:gd name="connsiteX0" fmla="*/ 0 w 4220814"/>
              <a:gd name="connsiteY0" fmla="*/ 2635306 h 2663728"/>
              <a:gd name="connsiteX1" fmla="*/ 4220317 w 4220814"/>
              <a:gd name="connsiteY1" fmla="*/ 149954 h 2663728"/>
              <a:gd name="connsiteX0" fmla="*/ 18 w 4220830"/>
              <a:gd name="connsiteY0" fmla="*/ 2597628 h 3018337"/>
              <a:gd name="connsiteX1" fmla="*/ 4220335 w 4220830"/>
              <a:gd name="connsiteY1" fmla="*/ 112276 h 3018337"/>
              <a:gd name="connsiteX0" fmla="*/ 18 w 4274470"/>
              <a:gd name="connsiteY0" fmla="*/ 2453526 h 2883892"/>
              <a:gd name="connsiteX1" fmla="*/ 4273981 w 4274470"/>
              <a:gd name="connsiteY1" fmla="*/ 115158 h 2883892"/>
              <a:gd name="connsiteX0" fmla="*/ 113078 w 113078"/>
              <a:gd name="connsiteY0" fmla="*/ 0 h 2267144"/>
              <a:gd name="connsiteX1" fmla="*/ 0 w 113078"/>
              <a:gd name="connsiteY1" fmla="*/ 2267144 h 2267144"/>
              <a:gd name="connsiteX0" fmla="*/ 667420 w 667420"/>
              <a:gd name="connsiteY0" fmla="*/ 0 h 4153444"/>
              <a:gd name="connsiteX1" fmla="*/ 0 w 667420"/>
              <a:gd name="connsiteY1" fmla="*/ 4153444 h 4153444"/>
              <a:gd name="connsiteX0" fmla="*/ 667420 w 667420"/>
              <a:gd name="connsiteY0" fmla="*/ 0 h 4153444"/>
              <a:gd name="connsiteX1" fmla="*/ 0 w 667420"/>
              <a:gd name="connsiteY1" fmla="*/ 4153444 h 4153444"/>
              <a:gd name="connsiteX0" fmla="*/ 1066784 w 1066784"/>
              <a:gd name="connsiteY0" fmla="*/ 0 h 4104449"/>
              <a:gd name="connsiteX1" fmla="*/ 0 w 1066784"/>
              <a:gd name="connsiteY1" fmla="*/ 4104449 h 4104449"/>
              <a:gd name="connsiteX0" fmla="*/ 20 w 3482515"/>
              <a:gd name="connsiteY0" fmla="*/ 0 h 924426"/>
              <a:gd name="connsiteX1" fmla="*/ 3461799 w 3482515"/>
              <a:gd name="connsiteY1" fmla="*/ 298660 h 924426"/>
              <a:gd name="connsiteX0" fmla="*/ 56 w 1101474"/>
              <a:gd name="connsiteY0" fmla="*/ 0 h 1276792"/>
              <a:gd name="connsiteX1" fmla="*/ 1049884 w 1101474"/>
              <a:gd name="connsiteY1" fmla="*/ 1145796 h 1276792"/>
              <a:gd name="connsiteX0" fmla="*/ 35 w 1902472"/>
              <a:gd name="connsiteY0" fmla="*/ 1269997 h 1879107"/>
              <a:gd name="connsiteX1" fmla="*/ 1868204 w 1902472"/>
              <a:gd name="connsiteY1" fmla="*/ 826 h 1879107"/>
              <a:gd name="connsiteX0" fmla="*/ 0 w 1902607"/>
              <a:gd name="connsiteY0" fmla="*/ 1272418 h 1272418"/>
              <a:gd name="connsiteX1" fmla="*/ 1868169 w 1902607"/>
              <a:gd name="connsiteY1" fmla="*/ 3247 h 1272418"/>
              <a:gd name="connsiteX0" fmla="*/ 0 w 1745063"/>
              <a:gd name="connsiteY0" fmla="*/ 1486701 h 1486701"/>
              <a:gd name="connsiteX1" fmla="*/ 1708193 w 1745063"/>
              <a:gd name="connsiteY1" fmla="*/ 2586 h 1486701"/>
              <a:gd name="connsiteX0" fmla="*/ 986326 w 986330"/>
              <a:gd name="connsiteY0" fmla="*/ 1278956 h 1278956"/>
              <a:gd name="connsiteX1" fmla="*/ 0 w 986330"/>
              <a:gd name="connsiteY1" fmla="*/ 3223 h 1278956"/>
              <a:gd name="connsiteX0" fmla="*/ 414103 w 414139"/>
              <a:gd name="connsiteY0" fmla="*/ 3271213 h 3271213"/>
              <a:gd name="connsiteX1" fmla="*/ 0 w 414139"/>
              <a:gd name="connsiteY1" fmla="*/ 958 h 3271213"/>
              <a:gd name="connsiteX0" fmla="*/ 769027 w 769033"/>
              <a:gd name="connsiteY0" fmla="*/ 2854613 h 2854612"/>
              <a:gd name="connsiteX1" fmla="*/ 0 w 769033"/>
              <a:gd name="connsiteY1" fmla="*/ 1123 h 2854612"/>
              <a:gd name="connsiteX0" fmla="*/ 812487 w 812493"/>
              <a:gd name="connsiteY0" fmla="*/ 2854613 h 2854613"/>
              <a:gd name="connsiteX1" fmla="*/ 0 w 812493"/>
              <a:gd name="connsiteY1" fmla="*/ 1123 h 2854613"/>
              <a:gd name="connsiteX0" fmla="*/ 0 w 871096"/>
              <a:gd name="connsiteY0" fmla="*/ 110872 h 1246423"/>
              <a:gd name="connsiteX1" fmla="*/ 810022 w 871096"/>
              <a:gd name="connsiteY1" fmla="*/ 1246423 h 1246423"/>
              <a:gd name="connsiteX0" fmla="*/ 0 w 961897"/>
              <a:gd name="connsiteY0" fmla="*/ 4012 h 1139563"/>
              <a:gd name="connsiteX1" fmla="*/ 810022 w 961897"/>
              <a:gd name="connsiteY1" fmla="*/ 1139563 h 1139563"/>
              <a:gd name="connsiteX0" fmla="*/ 1305033 w 1566618"/>
              <a:gd name="connsiteY0" fmla="*/ 1530 h 3101834"/>
              <a:gd name="connsiteX1" fmla="*/ 0 w 1566618"/>
              <a:gd name="connsiteY1" fmla="*/ 3101834 h 3101834"/>
              <a:gd name="connsiteX0" fmla="*/ 1536820 w 1777231"/>
              <a:gd name="connsiteY0" fmla="*/ 1522 h 3116711"/>
              <a:gd name="connsiteX1" fmla="*/ 0 w 1777231"/>
              <a:gd name="connsiteY1" fmla="*/ 3116711 h 3116711"/>
              <a:gd name="connsiteX0" fmla="*/ 1659957 w 1890435"/>
              <a:gd name="connsiteY0" fmla="*/ 1850 h 2551428"/>
              <a:gd name="connsiteX1" fmla="*/ 0 w 1890435"/>
              <a:gd name="connsiteY1" fmla="*/ 2551429 h 2551428"/>
              <a:gd name="connsiteX0" fmla="*/ 1660013 w 1867605"/>
              <a:gd name="connsiteY0" fmla="*/ 2793 h 2552372"/>
              <a:gd name="connsiteX1" fmla="*/ 56 w 1867605"/>
              <a:gd name="connsiteY1" fmla="*/ 2552372 h 2552372"/>
              <a:gd name="connsiteX0" fmla="*/ 2273951 w 2448760"/>
              <a:gd name="connsiteY0" fmla="*/ 21408 h 1003155"/>
              <a:gd name="connsiteX1" fmla="*/ 45 w 2448760"/>
              <a:gd name="connsiteY1" fmla="*/ 1003155 h 1003155"/>
              <a:gd name="connsiteX0" fmla="*/ 2273981 w 2273981"/>
              <a:gd name="connsiteY0" fmla="*/ -1 h 981746"/>
              <a:gd name="connsiteX1" fmla="*/ 75 w 2273981"/>
              <a:gd name="connsiteY1" fmla="*/ 981746 h 981746"/>
              <a:gd name="connsiteX0" fmla="*/ 1946158 w 1946157"/>
              <a:gd name="connsiteY0" fmla="*/ 0 h 822514"/>
              <a:gd name="connsiteX1" fmla="*/ 89 w 1946157"/>
              <a:gd name="connsiteY1" fmla="*/ 822514 h 822514"/>
              <a:gd name="connsiteX0" fmla="*/ 1928278 w 1928278"/>
              <a:gd name="connsiteY0" fmla="*/ 0 h 908255"/>
              <a:gd name="connsiteX1" fmla="*/ 91 w 1928278"/>
              <a:gd name="connsiteY1" fmla="*/ 908255 h 908255"/>
              <a:gd name="connsiteX0" fmla="*/ 1952120 w 1952120"/>
              <a:gd name="connsiteY0" fmla="*/ 0 h 981747"/>
              <a:gd name="connsiteX1" fmla="*/ 90 w 1952120"/>
              <a:gd name="connsiteY1" fmla="*/ 981747 h 981747"/>
              <a:gd name="connsiteX0" fmla="*/ 50443 w 995296"/>
              <a:gd name="connsiteY0" fmla="*/ 0 h 932752"/>
              <a:gd name="connsiteX1" fmla="*/ 995296 w 995296"/>
              <a:gd name="connsiteY1" fmla="*/ 932752 h 932752"/>
              <a:gd name="connsiteX0" fmla="*/ 26147 w 2324071"/>
              <a:gd name="connsiteY0" fmla="*/ 0 h 2304603"/>
              <a:gd name="connsiteX1" fmla="*/ 2324071 w 2324071"/>
              <a:gd name="connsiteY1" fmla="*/ 2304603 h 2304603"/>
              <a:gd name="connsiteX0" fmla="*/ 29182 w 2035034"/>
              <a:gd name="connsiteY0" fmla="*/ 0 h 2696560"/>
              <a:gd name="connsiteX1" fmla="*/ 2035034 w 2035034"/>
              <a:gd name="connsiteY1" fmla="*/ 2696560 h 2696560"/>
              <a:gd name="connsiteX0" fmla="*/ 0 w 2005852"/>
              <a:gd name="connsiteY0" fmla="*/ 0 h 2696560"/>
              <a:gd name="connsiteX1" fmla="*/ 2005852 w 2005852"/>
              <a:gd name="connsiteY1" fmla="*/ 2696560 h 2696560"/>
              <a:gd name="connsiteX0" fmla="*/ 348755 w 567841"/>
              <a:gd name="connsiteY0" fmla="*/ 0 h 3811189"/>
              <a:gd name="connsiteX1" fmla="*/ 145 w 567841"/>
              <a:gd name="connsiteY1" fmla="*/ 3811189 h 3811189"/>
              <a:gd name="connsiteX0" fmla="*/ 427507 w 601910"/>
              <a:gd name="connsiteY0" fmla="*/ 0 h 3811189"/>
              <a:gd name="connsiteX1" fmla="*/ 78897 w 601910"/>
              <a:gd name="connsiteY1" fmla="*/ 3811189 h 3811189"/>
              <a:gd name="connsiteX0" fmla="*/ 15858 w 247333"/>
              <a:gd name="connsiteY0" fmla="*/ 0 h 3504974"/>
              <a:gd name="connsiteX1" fmla="*/ 108337 w 247333"/>
              <a:gd name="connsiteY1" fmla="*/ 3504972 h 3504974"/>
              <a:gd name="connsiteX0" fmla="*/ 113991 w 206470"/>
              <a:gd name="connsiteY0" fmla="*/ 0 h 3504973"/>
              <a:gd name="connsiteX1" fmla="*/ 206470 w 206470"/>
              <a:gd name="connsiteY1" fmla="*/ 3504972 h 3504973"/>
              <a:gd name="connsiteX0" fmla="*/ 54360 w 242210"/>
              <a:gd name="connsiteY0" fmla="*/ 0 h 3394735"/>
              <a:gd name="connsiteX1" fmla="*/ 242210 w 242210"/>
              <a:gd name="connsiteY1" fmla="*/ 3394734 h 3394735"/>
              <a:gd name="connsiteX0" fmla="*/ 0 w 1099831"/>
              <a:gd name="connsiteY0" fmla="*/ 0 h 2843545"/>
              <a:gd name="connsiteX1" fmla="*/ 1099831 w 1099831"/>
              <a:gd name="connsiteY1" fmla="*/ 2843544 h 2843545"/>
              <a:gd name="connsiteX0" fmla="*/ 0 w 1099831"/>
              <a:gd name="connsiteY0" fmla="*/ 799 h 2844344"/>
              <a:gd name="connsiteX1" fmla="*/ 1099831 w 1099831"/>
              <a:gd name="connsiteY1" fmla="*/ 2844343 h 2844344"/>
              <a:gd name="connsiteX0" fmla="*/ 0 w 1475353"/>
              <a:gd name="connsiteY0" fmla="*/ 953545 h 953545"/>
              <a:gd name="connsiteX1" fmla="*/ 1475353 w 1475353"/>
              <a:gd name="connsiteY1" fmla="*/ 0 h 953545"/>
              <a:gd name="connsiteX0" fmla="*/ 0 w 926972"/>
              <a:gd name="connsiteY0" fmla="*/ 583 h 3934259"/>
              <a:gd name="connsiteX1" fmla="*/ 926972 w 926972"/>
              <a:gd name="connsiteY1" fmla="*/ 3934260 h 3934259"/>
              <a:gd name="connsiteX0" fmla="*/ 0 w 402434"/>
              <a:gd name="connsiteY0" fmla="*/ 14766 h 77891"/>
              <a:gd name="connsiteX1" fmla="*/ 402434 w 402434"/>
              <a:gd name="connsiteY1" fmla="*/ 77862 h 77891"/>
              <a:gd name="connsiteX0" fmla="*/ 0 w 259378"/>
              <a:gd name="connsiteY0" fmla="*/ 6399 h 277732"/>
              <a:gd name="connsiteX1" fmla="*/ 259378 w 259378"/>
              <a:gd name="connsiteY1" fmla="*/ 277721 h 277732"/>
              <a:gd name="connsiteX0" fmla="*/ 0 w 450119"/>
              <a:gd name="connsiteY0" fmla="*/ 15994 h 66874"/>
              <a:gd name="connsiteX1" fmla="*/ 450119 w 450119"/>
              <a:gd name="connsiteY1" fmla="*/ 66841 h 66874"/>
              <a:gd name="connsiteX0" fmla="*/ 0 w 450119"/>
              <a:gd name="connsiteY0" fmla="*/ -1 h 50945"/>
              <a:gd name="connsiteX1" fmla="*/ 450119 w 450119"/>
              <a:gd name="connsiteY1" fmla="*/ 50846 h 50945"/>
              <a:gd name="connsiteX0" fmla="*/ 63802 w 180124"/>
              <a:gd name="connsiteY0" fmla="*/ 0 h 626535"/>
              <a:gd name="connsiteX1" fmla="*/ 180124 w 180124"/>
              <a:gd name="connsiteY1" fmla="*/ 626530 h 626535"/>
              <a:gd name="connsiteX0" fmla="*/ 0 w 438198"/>
              <a:gd name="connsiteY0" fmla="*/ 0 h 161109"/>
              <a:gd name="connsiteX1" fmla="*/ 438198 w 438198"/>
              <a:gd name="connsiteY1" fmla="*/ 161085 h 161109"/>
              <a:gd name="connsiteX0" fmla="*/ 0 w 438198"/>
              <a:gd name="connsiteY0" fmla="*/ 122535 h 283619"/>
              <a:gd name="connsiteX1" fmla="*/ 438198 w 438198"/>
              <a:gd name="connsiteY1" fmla="*/ 283620 h 283619"/>
              <a:gd name="connsiteX0" fmla="*/ 0 w 402434"/>
              <a:gd name="connsiteY0" fmla="*/ 47047 h 342866"/>
              <a:gd name="connsiteX1" fmla="*/ 402434 w 402434"/>
              <a:gd name="connsiteY1" fmla="*/ 342867 h 342866"/>
              <a:gd name="connsiteX0" fmla="*/ 0 w 402434"/>
              <a:gd name="connsiteY0" fmla="*/ 92630 h 302710"/>
              <a:gd name="connsiteX1" fmla="*/ 402434 w 402434"/>
              <a:gd name="connsiteY1" fmla="*/ 302710 h 302710"/>
              <a:gd name="connsiteX0" fmla="*/ 0 w 477304"/>
              <a:gd name="connsiteY0" fmla="*/ 345248 h 345573"/>
              <a:gd name="connsiteX1" fmla="*/ 477304 w 477304"/>
              <a:gd name="connsiteY1" fmla="*/ 203669 h 345573"/>
              <a:gd name="connsiteX0" fmla="*/ 0 w 477304"/>
              <a:gd name="connsiteY0" fmla="*/ 145047 h 146189"/>
              <a:gd name="connsiteX1" fmla="*/ 477304 w 477304"/>
              <a:gd name="connsiteY1" fmla="*/ 3468 h 146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7304" h="146189">
                <a:moveTo>
                  <a:pt x="0" y="145047"/>
                </a:moveTo>
                <a:cubicBezTo>
                  <a:pt x="164065" y="162580"/>
                  <a:pt x="297429" y="-27745"/>
                  <a:pt x="477304" y="3468"/>
                </a:cubicBezTo>
              </a:path>
            </a:pathLst>
          </a:custGeom>
          <a:noFill/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7160A700-3741-4B46-8947-D48C4B64AF38}"/>
              </a:ext>
            </a:extLst>
          </p:cNvPr>
          <p:cNvSpPr/>
          <p:nvPr/>
        </p:nvSpPr>
        <p:spPr>
          <a:xfrm rot="10800000">
            <a:off x="6720747" y="5120097"/>
            <a:ext cx="762720" cy="113683"/>
          </a:xfrm>
          <a:custGeom>
            <a:avLst/>
            <a:gdLst>
              <a:gd name="connsiteX0" fmla="*/ 2164080 w 3152592"/>
              <a:gd name="connsiteY0" fmla="*/ 0 h 3520811"/>
              <a:gd name="connsiteX1" fmla="*/ 3149600 w 3152592"/>
              <a:gd name="connsiteY1" fmla="*/ 1899920 h 3520811"/>
              <a:gd name="connsiteX2" fmla="*/ 2377440 w 3152592"/>
              <a:gd name="connsiteY2" fmla="*/ 3129280 h 3520811"/>
              <a:gd name="connsiteX3" fmla="*/ 0 w 3152592"/>
              <a:gd name="connsiteY3" fmla="*/ 3474720 h 3520811"/>
              <a:gd name="connsiteX0" fmla="*/ 2164080 w 3476345"/>
              <a:gd name="connsiteY0" fmla="*/ 0 h 3518314"/>
              <a:gd name="connsiteX1" fmla="*/ 3474720 w 3476345"/>
              <a:gd name="connsiteY1" fmla="*/ 2042160 h 3518314"/>
              <a:gd name="connsiteX2" fmla="*/ 2377440 w 3476345"/>
              <a:gd name="connsiteY2" fmla="*/ 3129280 h 3518314"/>
              <a:gd name="connsiteX3" fmla="*/ 0 w 3476345"/>
              <a:gd name="connsiteY3" fmla="*/ 3474720 h 3518314"/>
              <a:gd name="connsiteX0" fmla="*/ 2164080 w 2502518"/>
              <a:gd name="connsiteY0" fmla="*/ 0 h 3518314"/>
              <a:gd name="connsiteX1" fmla="*/ 2377440 w 2502518"/>
              <a:gd name="connsiteY1" fmla="*/ 3129280 h 3518314"/>
              <a:gd name="connsiteX2" fmla="*/ 0 w 2502518"/>
              <a:gd name="connsiteY2" fmla="*/ 3474720 h 3518314"/>
              <a:gd name="connsiteX0" fmla="*/ 2164080 w 2796098"/>
              <a:gd name="connsiteY0" fmla="*/ 0 h 3518314"/>
              <a:gd name="connsiteX1" fmla="*/ 2377440 w 2796098"/>
              <a:gd name="connsiteY1" fmla="*/ 3129280 h 3518314"/>
              <a:gd name="connsiteX2" fmla="*/ 0 w 2796098"/>
              <a:gd name="connsiteY2" fmla="*/ 3474720 h 3518314"/>
              <a:gd name="connsiteX0" fmla="*/ 2164080 w 2164080"/>
              <a:gd name="connsiteY0" fmla="*/ 0 h 3474720"/>
              <a:gd name="connsiteX1" fmla="*/ 0 w 2164080"/>
              <a:gd name="connsiteY1" fmla="*/ 3474720 h 3474720"/>
              <a:gd name="connsiteX0" fmla="*/ 2164080 w 2164080"/>
              <a:gd name="connsiteY0" fmla="*/ 0 h 3474720"/>
              <a:gd name="connsiteX1" fmla="*/ 0 w 2164080"/>
              <a:gd name="connsiteY1" fmla="*/ 3474720 h 3474720"/>
              <a:gd name="connsiteX0" fmla="*/ 2164080 w 2725441"/>
              <a:gd name="connsiteY0" fmla="*/ 198 h 3474918"/>
              <a:gd name="connsiteX1" fmla="*/ 0 w 2725441"/>
              <a:gd name="connsiteY1" fmla="*/ 3474918 h 3474918"/>
              <a:gd name="connsiteX0" fmla="*/ 2164080 w 2956103"/>
              <a:gd name="connsiteY0" fmla="*/ 0 h 3474720"/>
              <a:gd name="connsiteX1" fmla="*/ 0 w 2956103"/>
              <a:gd name="connsiteY1" fmla="*/ 3474720 h 3474720"/>
              <a:gd name="connsiteX0" fmla="*/ 2164080 w 3106715"/>
              <a:gd name="connsiteY0" fmla="*/ 0 h 3474720"/>
              <a:gd name="connsiteX1" fmla="*/ 0 w 3106715"/>
              <a:gd name="connsiteY1" fmla="*/ 3474720 h 3474720"/>
              <a:gd name="connsiteX0" fmla="*/ 0 w 2860965"/>
              <a:gd name="connsiteY0" fmla="*/ 0 h 164592"/>
              <a:gd name="connsiteX1" fmla="*/ 1539240 w 2860965"/>
              <a:gd name="connsiteY1" fmla="*/ 164592 h 164592"/>
              <a:gd name="connsiteX0" fmla="*/ 0 w 2586915"/>
              <a:gd name="connsiteY0" fmla="*/ 359182 h 523774"/>
              <a:gd name="connsiteX1" fmla="*/ 1539240 w 2586915"/>
              <a:gd name="connsiteY1" fmla="*/ 523774 h 523774"/>
              <a:gd name="connsiteX0" fmla="*/ 0 w 1539240"/>
              <a:gd name="connsiteY0" fmla="*/ 344133 h 508978"/>
              <a:gd name="connsiteX1" fmla="*/ 1539240 w 1539240"/>
              <a:gd name="connsiteY1" fmla="*/ 508725 h 508978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78509 w 400143"/>
              <a:gd name="connsiteY0" fmla="*/ 1690841 h 1690841"/>
              <a:gd name="connsiteX1" fmla="*/ 206200 w 400143"/>
              <a:gd name="connsiteY1" fmla="*/ 0 h 1690841"/>
              <a:gd name="connsiteX0" fmla="*/ 31129 w 361230"/>
              <a:gd name="connsiteY0" fmla="*/ 1974926 h 1974926"/>
              <a:gd name="connsiteX1" fmla="*/ 212086 w 361230"/>
              <a:gd name="connsiteY1" fmla="*/ 0 h 1974926"/>
              <a:gd name="connsiteX0" fmla="*/ 0 w 1024335"/>
              <a:gd name="connsiteY0" fmla="*/ 1832883 h 1832883"/>
              <a:gd name="connsiteX1" fmla="*/ 1024335 w 1024335"/>
              <a:gd name="connsiteY1" fmla="*/ 0 h 1832883"/>
              <a:gd name="connsiteX0" fmla="*/ 0 w 1024335"/>
              <a:gd name="connsiteY0" fmla="*/ 1833368 h 1833368"/>
              <a:gd name="connsiteX1" fmla="*/ 1024335 w 1024335"/>
              <a:gd name="connsiteY1" fmla="*/ 485 h 1833368"/>
              <a:gd name="connsiteX0" fmla="*/ 0 w 2009756"/>
              <a:gd name="connsiteY0" fmla="*/ 3214 h 1055573"/>
              <a:gd name="connsiteX1" fmla="*/ 2009756 w 2009756"/>
              <a:gd name="connsiteY1" fmla="*/ 1055573 h 1055573"/>
              <a:gd name="connsiteX0" fmla="*/ 19 w 2009775"/>
              <a:gd name="connsiteY0" fmla="*/ 0 h 1052359"/>
              <a:gd name="connsiteX1" fmla="*/ 2009775 w 2009775"/>
              <a:gd name="connsiteY1" fmla="*/ 1052359 h 1052359"/>
              <a:gd name="connsiteX0" fmla="*/ 6 w 4300201"/>
              <a:gd name="connsiteY0" fmla="*/ 0 h 2099924"/>
              <a:gd name="connsiteX1" fmla="*/ 4300201 w 4300201"/>
              <a:gd name="connsiteY1" fmla="*/ 2099924 h 2099924"/>
              <a:gd name="connsiteX0" fmla="*/ 10 w 4300205"/>
              <a:gd name="connsiteY0" fmla="*/ 0 h 2099924"/>
              <a:gd name="connsiteX1" fmla="*/ 4300205 w 4300205"/>
              <a:gd name="connsiteY1" fmla="*/ 2099924 h 2099924"/>
              <a:gd name="connsiteX0" fmla="*/ 5 w 6439718"/>
              <a:gd name="connsiteY0" fmla="*/ 394758 h 493365"/>
              <a:gd name="connsiteX1" fmla="*/ 6439718 w 6439718"/>
              <a:gd name="connsiteY1" fmla="*/ 57 h 493365"/>
              <a:gd name="connsiteX0" fmla="*/ 3 w 6439716"/>
              <a:gd name="connsiteY0" fmla="*/ 594263 h 653311"/>
              <a:gd name="connsiteX1" fmla="*/ 6439716 w 6439716"/>
              <a:gd name="connsiteY1" fmla="*/ 199562 h 653311"/>
              <a:gd name="connsiteX0" fmla="*/ 999 w 6440712"/>
              <a:gd name="connsiteY0" fmla="*/ 520825 h 1008936"/>
              <a:gd name="connsiteX1" fmla="*/ 6440712 w 6440712"/>
              <a:gd name="connsiteY1" fmla="*/ 126124 h 1008936"/>
              <a:gd name="connsiteX0" fmla="*/ 997 w 6440725"/>
              <a:gd name="connsiteY0" fmla="*/ 1044632 h 1398188"/>
              <a:gd name="connsiteX1" fmla="*/ 6440710 w 6440725"/>
              <a:gd name="connsiteY1" fmla="*/ 649931 h 1398188"/>
              <a:gd name="connsiteX0" fmla="*/ 1070 w 5988038"/>
              <a:gd name="connsiteY0" fmla="*/ 928176 h 1291688"/>
              <a:gd name="connsiteX1" fmla="*/ 5988022 w 5988038"/>
              <a:gd name="connsiteY1" fmla="*/ 666640 h 1291688"/>
              <a:gd name="connsiteX0" fmla="*/ 1219 w 5988171"/>
              <a:gd name="connsiteY0" fmla="*/ 261536 h 896757"/>
              <a:gd name="connsiteX1" fmla="*/ 5988171 w 5988171"/>
              <a:gd name="connsiteY1" fmla="*/ 0 h 896757"/>
              <a:gd name="connsiteX0" fmla="*/ 1846 w 4151121"/>
              <a:gd name="connsiteY0" fmla="*/ 0 h 2070194"/>
              <a:gd name="connsiteX1" fmla="*/ 4151121 w 4151121"/>
              <a:gd name="connsiteY1" fmla="*/ 2064414 h 2070194"/>
              <a:gd name="connsiteX0" fmla="*/ 1953 w 4151228"/>
              <a:gd name="connsiteY0" fmla="*/ 0 h 2064414"/>
              <a:gd name="connsiteX1" fmla="*/ 4151228 w 4151228"/>
              <a:gd name="connsiteY1" fmla="*/ 2064414 h 2064414"/>
              <a:gd name="connsiteX0" fmla="*/ 1856 w 4328685"/>
              <a:gd name="connsiteY0" fmla="*/ 0 h 2055536"/>
              <a:gd name="connsiteX1" fmla="*/ 4328685 w 4328685"/>
              <a:gd name="connsiteY1" fmla="*/ 2055536 h 2055536"/>
              <a:gd name="connsiteX0" fmla="*/ 2095 w 4328924"/>
              <a:gd name="connsiteY0" fmla="*/ 0 h 2055536"/>
              <a:gd name="connsiteX1" fmla="*/ 4328924 w 4328924"/>
              <a:gd name="connsiteY1" fmla="*/ 2055536 h 2055536"/>
              <a:gd name="connsiteX0" fmla="*/ 1958 w 4550729"/>
              <a:gd name="connsiteY0" fmla="*/ 0 h 2046658"/>
              <a:gd name="connsiteX1" fmla="*/ 4550729 w 4550729"/>
              <a:gd name="connsiteY1" fmla="*/ 2046658 h 2046658"/>
              <a:gd name="connsiteX0" fmla="*/ 3176476 w 3176476"/>
              <a:gd name="connsiteY0" fmla="*/ 0 h 2455031"/>
              <a:gd name="connsiteX1" fmla="*/ 268004 w 3176476"/>
              <a:gd name="connsiteY1" fmla="*/ 2455031 h 2455031"/>
              <a:gd name="connsiteX0" fmla="*/ 630309 w 630309"/>
              <a:gd name="connsiteY0" fmla="*/ 0 h 919391"/>
              <a:gd name="connsiteX1" fmla="*/ 615958 w 630309"/>
              <a:gd name="connsiteY1" fmla="*/ 688375 h 919391"/>
              <a:gd name="connsiteX0" fmla="*/ 28034 w 45244"/>
              <a:gd name="connsiteY0" fmla="*/ 0 h 781441"/>
              <a:gd name="connsiteX1" fmla="*/ 13683 w 45244"/>
              <a:gd name="connsiteY1" fmla="*/ 688375 h 781441"/>
              <a:gd name="connsiteX0" fmla="*/ 14351 w 47434"/>
              <a:gd name="connsiteY0" fmla="*/ 0 h 688375"/>
              <a:gd name="connsiteX1" fmla="*/ 0 w 47434"/>
              <a:gd name="connsiteY1" fmla="*/ 688375 h 688375"/>
              <a:gd name="connsiteX0" fmla="*/ 1106304 w 1106304"/>
              <a:gd name="connsiteY0" fmla="*/ 0 h 910317"/>
              <a:gd name="connsiteX1" fmla="*/ 0 w 1106304"/>
              <a:gd name="connsiteY1" fmla="*/ 910317 h 910317"/>
              <a:gd name="connsiteX0" fmla="*/ 1273447 w 1273447"/>
              <a:gd name="connsiteY0" fmla="*/ 0 h 910420"/>
              <a:gd name="connsiteX1" fmla="*/ 167143 w 1273447"/>
              <a:gd name="connsiteY1" fmla="*/ 910317 h 910420"/>
              <a:gd name="connsiteX0" fmla="*/ 1281684 w 1281684"/>
              <a:gd name="connsiteY0" fmla="*/ 0 h 954802"/>
              <a:gd name="connsiteX1" fmla="*/ 166503 w 1281684"/>
              <a:gd name="connsiteY1" fmla="*/ 954705 h 954802"/>
              <a:gd name="connsiteX0" fmla="*/ 86849 w 454239"/>
              <a:gd name="connsiteY0" fmla="*/ 0 h 1079076"/>
              <a:gd name="connsiteX1" fmla="*/ 454239 w 454239"/>
              <a:gd name="connsiteY1" fmla="*/ 1078992 h 1079076"/>
              <a:gd name="connsiteX0" fmla="*/ 134434 w 412374"/>
              <a:gd name="connsiteY0" fmla="*/ 1740408 h 1754487"/>
              <a:gd name="connsiteX1" fmla="*/ 412374 w 412374"/>
              <a:gd name="connsiteY1" fmla="*/ 0 h 1754487"/>
              <a:gd name="connsiteX0" fmla="*/ 60924 w 485236"/>
              <a:gd name="connsiteY0" fmla="*/ 1597533 h 1612662"/>
              <a:gd name="connsiteX1" fmla="*/ 485236 w 485236"/>
              <a:gd name="connsiteY1" fmla="*/ 0 h 1612662"/>
              <a:gd name="connsiteX0" fmla="*/ 70 w 966291"/>
              <a:gd name="connsiteY0" fmla="*/ 1117444 h 1137628"/>
              <a:gd name="connsiteX1" fmla="*/ 966291 w 966291"/>
              <a:gd name="connsiteY1" fmla="*/ 0 h 1137628"/>
              <a:gd name="connsiteX0" fmla="*/ 275 w 765649"/>
              <a:gd name="connsiteY0" fmla="*/ 0 h 120992"/>
              <a:gd name="connsiteX1" fmla="*/ 765649 w 765649"/>
              <a:gd name="connsiteY1" fmla="*/ 86849 h 120992"/>
              <a:gd name="connsiteX0" fmla="*/ 41 w 765415"/>
              <a:gd name="connsiteY0" fmla="*/ 0 h 380974"/>
              <a:gd name="connsiteX1" fmla="*/ 765415 w 765415"/>
              <a:gd name="connsiteY1" fmla="*/ 86849 h 380974"/>
              <a:gd name="connsiteX0" fmla="*/ 38 w 803308"/>
              <a:gd name="connsiteY0" fmla="*/ 59619 h 342557"/>
              <a:gd name="connsiteX1" fmla="*/ 803308 w 803308"/>
              <a:gd name="connsiteY1" fmla="*/ 0 h 342557"/>
              <a:gd name="connsiteX0" fmla="*/ 924509 w 924509"/>
              <a:gd name="connsiteY0" fmla="*/ 1524304 h 1547347"/>
              <a:gd name="connsiteX1" fmla="*/ 56577 w 924509"/>
              <a:gd name="connsiteY1" fmla="*/ 0 h 1547347"/>
              <a:gd name="connsiteX0" fmla="*/ 939067 w 939067"/>
              <a:gd name="connsiteY0" fmla="*/ 1613813 h 1635346"/>
              <a:gd name="connsiteX1" fmla="*/ 55977 w 939067"/>
              <a:gd name="connsiteY1" fmla="*/ 0 h 1635346"/>
              <a:gd name="connsiteX0" fmla="*/ 99 w 499414"/>
              <a:gd name="connsiteY0" fmla="*/ 0 h 479540"/>
              <a:gd name="connsiteX1" fmla="*/ 499414 w 499414"/>
              <a:gd name="connsiteY1" fmla="*/ 219585 h 479540"/>
              <a:gd name="connsiteX0" fmla="*/ 0 w 499315"/>
              <a:gd name="connsiteY0" fmla="*/ 0 h 445186"/>
              <a:gd name="connsiteX1" fmla="*/ 499315 w 499315"/>
              <a:gd name="connsiteY1" fmla="*/ 219585 h 445186"/>
              <a:gd name="connsiteX0" fmla="*/ 0 w 487117"/>
              <a:gd name="connsiteY0" fmla="*/ 0 h 438032"/>
              <a:gd name="connsiteX1" fmla="*/ 487117 w 487117"/>
              <a:gd name="connsiteY1" fmla="*/ 210855 h 438032"/>
              <a:gd name="connsiteX0" fmla="*/ 0 w 531842"/>
              <a:gd name="connsiteY0" fmla="*/ 347895 h 406458"/>
              <a:gd name="connsiteX1" fmla="*/ 531842 w 531842"/>
              <a:gd name="connsiteY1" fmla="*/ 0 h 406458"/>
              <a:gd name="connsiteX0" fmla="*/ 0 w 1172987"/>
              <a:gd name="connsiteY0" fmla="*/ 523446 h 529773"/>
              <a:gd name="connsiteX1" fmla="*/ 1172987 w 1172987"/>
              <a:gd name="connsiteY1" fmla="*/ 0 h 529773"/>
              <a:gd name="connsiteX0" fmla="*/ 0 w 1172987"/>
              <a:gd name="connsiteY0" fmla="*/ 523446 h 523446"/>
              <a:gd name="connsiteX1" fmla="*/ 1172987 w 1172987"/>
              <a:gd name="connsiteY1" fmla="*/ 0 h 523446"/>
              <a:gd name="connsiteX0" fmla="*/ 0 w 1172987"/>
              <a:gd name="connsiteY0" fmla="*/ 1135330 h 1135330"/>
              <a:gd name="connsiteX1" fmla="*/ 1172987 w 1172987"/>
              <a:gd name="connsiteY1" fmla="*/ 611884 h 1135330"/>
              <a:gd name="connsiteX0" fmla="*/ 0 w 1263350"/>
              <a:gd name="connsiteY0" fmla="*/ 1010403 h 1010403"/>
              <a:gd name="connsiteX1" fmla="*/ 1263350 w 1263350"/>
              <a:gd name="connsiteY1" fmla="*/ 662508 h 1010403"/>
              <a:gd name="connsiteX0" fmla="*/ 0 w 1349410"/>
              <a:gd name="connsiteY0" fmla="*/ 1217605 h 1217605"/>
              <a:gd name="connsiteX1" fmla="*/ 1349410 w 1349410"/>
              <a:gd name="connsiteY1" fmla="*/ 583284 h 1217605"/>
              <a:gd name="connsiteX0" fmla="*/ 0 w 1349410"/>
              <a:gd name="connsiteY0" fmla="*/ 1061676 h 1061676"/>
              <a:gd name="connsiteX1" fmla="*/ 1349410 w 1349410"/>
              <a:gd name="connsiteY1" fmla="*/ 427355 h 1061676"/>
              <a:gd name="connsiteX0" fmla="*/ 0 w 1043898"/>
              <a:gd name="connsiteY0" fmla="*/ 1111089 h 1111089"/>
              <a:gd name="connsiteX1" fmla="*/ 1043898 w 1043898"/>
              <a:gd name="connsiteY1" fmla="*/ 412092 h 1111089"/>
              <a:gd name="connsiteX0" fmla="*/ 0 w 1043898"/>
              <a:gd name="connsiteY0" fmla="*/ 698997 h 698997"/>
              <a:gd name="connsiteX1" fmla="*/ 1043898 w 1043898"/>
              <a:gd name="connsiteY1" fmla="*/ 0 h 698997"/>
              <a:gd name="connsiteX0" fmla="*/ 0 w 1082625"/>
              <a:gd name="connsiteY0" fmla="*/ 652799 h 652799"/>
              <a:gd name="connsiteX1" fmla="*/ 1082625 w 1082625"/>
              <a:gd name="connsiteY1" fmla="*/ 0 h 652799"/>
              <a:gd name="connsiteX0" fmla="*/ 0 w 1702254"/>
              <a:gd name="connsiteY0" fmla="*/ 809871 h 809871"/>
              <a:gd name="connsiteX1" fmla="*/ 1702254 w 1702254"/>
              <a:gd name="connsiteY1" fmla="*/ 0 h 809871"/>
              <a:gd name="connsiteX0" fmla="*/ 80 w 1702334"/>
              <a:gd name="connsiteY0" fmla="*/ 809871 h 853988"/>
              <a:gd name="connsiteX1" fmla="*/ 1702334 w 1702334"/>
              <a:gd name="connsiteY1" fmla="*/ 0 h 853988"/>
              <a:gd name="connsiteX0" fmla="*/ 49 w 1727920"/>
              <a:gd name="connsiteY0" fmla="*/ 881825 h 906102"/>
              <a:gd name="connsiteX1" fmla="*/ 1702303 w 1727920"/>
              <a:gd name="connsiteY1" fmla="*/ 71954 h 906102"/>
              <a:gd name="connsiteX0" fmla="*/ 548206 w 548206"/>
              <a:gd name="connsiteY0" fmla="*/ 0 h 1777196"/>
              <a:gd name="connsiteX1" fmla="*/ 0 w 548206"/>
              <a:gd name="connsiteY1" fmla="*/ 1777196 h 1777196"/>
              <a:gd name="connsiteX0" fmla="*/ 548206 w 548206"/>
              <a:gd name="connsiteY0" fmla="*/ 0 h 1777196"/>
              <a:gd name="connsiteX1" fmla="*/ 0 w 548206"/>
              <a:gd name="connsiteY1" fmla="*/ 1777196 h 1777196"/>
              <a:gd name="connsiteX0" fmla="*/ 548206 w 548280"/>
              <a:gd name="connsiteY0" fmla="*/ 0 h 1777196"/>
              <a:gd name="connsiteX1" fmla="*/ 0 w 548280"/>
              <a:gd name="connsiteY1" fmla="*/ 1777196 h 1777196"/>
              <a:gd name="connsiteX0" fmla="*/ 0 w 2006303"/>
              <a:gd name="connsiteY0" fmla="*/ 0 h 1666958"/>
              <a:gd name="connsiteX1" fmla="*/ 1931426 w 2006303"/>
              <a:gd name="connsiteY1" fmla="*/ 1666958 h 1666958"/>
              <a:gd name="connsiteX0" fmla="*/ 0 w 3576673"/>
              <a:gd name="connsiteY0" fmla="*/ 2069488 h 2108984"/>
              <a:gd name="connsiteX1" fmla="*/ 3528881 w 3576673"/>
              <a:gd name="connsiteY1" fmla="*/ 12840 h 2108984"/>
              <a:gd name="connsiteX0" fmla="*/ 0 w 3528881"/>
              <a:gd name="connsiteY0" fmla="*/ 2060819 h 2101650"/>
              <a:gd name="connsiteX1" fmla="*/ 3528881 w 3528881"/>
              <a:gd name="connsiteY1" fmla="*/ 4171 h 2101650"/>
              <a:gd name="connsiteX0" fmla="*/ 0 w 4220317"/>
              <a:gd name="connsiteY0" fmla="*/ 2488940 h 2524399"/>
              <a:gd name="connsiteX1" fmla="*/ 4220317 w 4220317"/>
              <a:gd name="connsiteY1" fmla="*/ 3588 h 2524399"/>
              <a:gd name="connsiteX0" fmla="*/ 0 w 4220814"/>
              <a:gd name="connsiteY0" fmla="*/ 2635306 h 2663728"/>
              <a:gd name="connsiteX1" fmla="*/ 4220317 w 4220814"/>
              <a:gd name="connsiteY1" fmla="*/ 149954 h 2663728"/>
              <a:gd name="connsiteX0" fmla="*/ 18 w 4220830"/>
              <a:gd name="connsiteY0" fmla="*/ 2597628 h 3018337"/>
              <a:gd name="connsiteX1" fmla="*/ 4220335 w 4220830"/>
              <a:gd name="connsiteY1" fmla="*/ 112276 h 3018337"/>
              <a:gd name="connsiteX0" fmla="*/ 18 w 4274470"/>
              <a:gd name="connsiteY0" fmla="*/ 2453526 h 2883892"/>
              <a:gd name="connsiteX1" fmla="*/ 4273981 w 4274470"/>
              <a:gd name="connsiteY1" fmla="*/ 115158 h 2883892"/>
              <a:gd name="connsiteX0" fmla="*/ 113078 w 113078"/>
              <a:gd name="connsiteY0" fmla="*/ 0 h 2267144"/>
              <a:gd name="connsiteX1" fmla="*/ 0 w 113078"/>
              <a:gd name="connsiteY1" fmla="*/ 2267144 h 2267144"/>
              <a:gd name="connsiteX0" fmla="*/ 667420 w 667420"/>
              <a:gd name="connsiteY0" fmla="*/ 0 h 4153444"/>
              <a:gd name="connsiteX1" fmla="*/ 0 w 667420"/>
              <a:gd name="connsiteY1" fmla="*/ 4153444 h 4153444"/>
              <a:gd name="connsiteX0" fmla="*/ 667420 w 667420"/>
              <a:gd name="connsiteY0" fmla="*/ 0 h 4153444"/>
              <a:gd name="connsiteX1" fmla="*/ 0 w 667420"/>
              <a:gd name="connsiteY1" fmla="*/ 4153444 h 4153444"/>
              <a:gd name="connsiteX0" fmla="*/ 1066784 w 1066784"/>
              <a:gd name="connsiteY0" fmla="*/ 0 h 4104449"/>
              <a:gd name="connsiteX1" fmla="*/ 0 w 1066784"/>
              <a:gd name="connsiteY1" fmla="*/ 4104449 h 4104449"/>
              <a:gd name="connsiteX0" fmla="*/ 20 w 3482515"/>
              <a:gd name="connsiteY0" fmla="*/ 0 h 924426"/>
              <a:gd name="connsiteX1" fmla="*/ 3461799 w 3482515"/>
              <a:gd name="connsiteY1" fmla="*/ 298660 h 924426"/>
              <a:gd name="connsiteX0" fmla="*/ 56 w 1101474"/>
              <a:gd name="connsiteY0" fmla="*/ 0 h 1276792"/>
              <a:gd name="connsiteX1" fmla="*/ 1049884 w 1101474"/>
              <a:gd name="connsiteY1" fmla="*/ 1145796 h 1276792"/>
              <a:gd name="connsiteX0" fmla="*/ 35 w 1902472"/>
              <a:gd name="connsiteY0" fmla="*/ 1269997 h 1879107"/>
              <a:gd name="connsiteX1" fmla="*/ 1868204 w 1902472"/>
              <a:gd name="connsiteY1" fmla="*/ 826 h 1879107"/>
              <a:gd name="connsiteX0" fmla="*/ 0 w 1902607"/>
              <a:gd name="connsiteY0" fmla="*/ 1272418 h 1272418"/>
              <a:gd name="connsiteX1" fmla="*/ 1868169 w 1902607"/>
              <a:gd name="connsiteY1" fmla="*/ 3247 h 1272418"/>
              <a:gd name="connsiteX0" fmla="*/ 0 w 1745063"/>
              <a:gd name="connsiteY0" fmla="*/ 1486701 h 1486701"/>
              <a:gd name="connsiteX1" fmla="*/ 1708193 w 1745063"/>
              <a:gd name="connsiteY1" fmla="*/ 2586 h 1486701"/>
              <a:gd name="connsiteX0" fmla="*/ 986326 w 986330"/>
              <a:gd name="connsiteY0" fmla="*/ 1278956 h 1278956"/>
              <a:gd name="connsiteX1" fmla="*/ 0 w 986330"/>
              <a:gd name="connsiteY1" fmla="*/ 3223 h 1278956"/>
              <a:gd name="connsiteX0" fmla="*/ 414103 w 414139"/>
              <a:gd name="connsiteY0" fmla="*/ 3271213 h 3271213"/>
              <a:gd name="connsiteX1" fmla="*/ 0 w 414139"/>
              <a:gd name="connsiteY1" fmla="*/ 958 h 3271213"/>
              <a:gd name="connsiteX0" fmla="*/ 769027 w 769033"/>
              <a:gd name="connsiteY0" fmla="*/ 2854613 h 2854612"/>
              <a:gd name="connsiteX1" fmla="*/ 0 w 769033"/>
              <a:gd name="connsiteY1" fmla="*/ 1123 h 2854612"/>
              <a:gd name="connsiteX0" fmla="*/ 812487 w 812493"/>
              <a:gd name="connsiteY0" fmla="*/ 2854613 h 2854613"/>
              <a:gd name="connsiteX1" fmla="*/ 0 w 812493"/>
              <a:gd name="connsiteY1" fmla="*/ 1123 h 2854613"/>
              <a:gd name="connsiteX0" fmla="*/ 0 w 871096"/>
              <a:gd name="connsiteY0" fmla="*/ 110872 h 1246423"/>
              <a:gd name="connsiteX1" fmla="*/ 810022 w 871096"/>
              <a:gd name="connsiteY1" fmla="*/ 1246423 h 1246423"/>
              <a:gd name="connsiteX0" fmla="*/ 0 w 961897"/>
              <a:gd name="connsiteY0" fmla="*/ 4012 h 1139563"/>
              <a:gd name="connsiteX1" fmla="*/ 810022 w 961897"/>
              <a:gd name="connsiteY1" fmla="*/ 1139563 h 1139563"/>
              <a:gd name="connsiteX0" fmla="*/ 1305033 w 1566618"/>
              <a:gd name="connsiteY0" fmla="*/ 1530 h 3101834"/>
              <a:gd name="connsiteX1" fmla="*/ 0 w 1566618"/>
              <a:gd name="connsiteY1" fmla="*/ 3101834 h 3101834"/>
              <a:gd name="connsiteX0" fmla="*/ 1536820 w 1777231"/>
              <a:gd name="connsiteY0" fmla="*/ 1522 h 3116711"/>
              <a:gd name="connsiteX1" fmla="*/ 0 w 1777231"/>
              <a:gd name="connsiteY1" fmla="*/ 3116711 h 3116711"/>
              <a:gd name="connsiteX0" fmla="*/ 1659957 w 1890435"/>
              <a:gd name="connsiteY0" fmla="*/ 1850 h 2551428"/>
              <a:gd name="connsiteX1" fmla="*/ 0 w 1890435"/>
              <a:gd name="connsiteY1" fmla="*/ 2551429 h 2551428"/>
              <a:gd name="connsiteX0" fmla="*/ 1660013 w 1867605"/>
              <a:gd name="connsiteY0" fmla="*/ 2793 h 2552372"/>
              <a:gd name="connsiteX1" fmla="*/ 56 w 1867605"/>
              <a:gd name="connsiteY1" fmla="*/ 2552372 h 2552372"/>
              <a:gd name="connsiteX0" fmla="*/ 2273951 w 2448760"/>
              <a:gd name="connsiteY0" fmla="*/ 21408 h 1003155"/>
              <a:gd name="connsiteX1" fmla="*/ 45 w 2448760"/>
              <a:gd name="connsiteY1" fmla="*/ 1003155 h 1003155"/>
              <a:gd name="connsiteX0" fmla="*/ 2273981 w 2273981"/>
              <a:gd name="connsiteY0" fmla="*/ -1 h 981746"/>
              <a:gd name="connsiteX1" fmla="*/ 75 w 2273981"/>
              <a:gd name="connsiteY1" fmla="*/ 981746 h 981746"/>
              <a:gd name="connsiteX0" fmla="*/ 1946158 w 1946157"/>
              <a:gd name="connsiteY0" fmla="*/ 0 h 822514"/>
              <a:gd name="connsiteX1" fmla="*/ 89 w 1946157"/>
              <a:gd name="connsiteY1" fmla="*/ 822514 h 822514"/>
              <a:gd name="connsiteX0" fmla="*/ 1928278 w 1928278"/>
              <a:gd name="connsiteY0" fmla="*/ 0 h 908255"/>
              <a:gd name="connsiteX1" fmla="*/ 91 w 1928278"/>
              <a:gd name="connsiteY1" fmla="*/ 908255 h 908255"/>
              <a:gd name="connsiteX0" fmla="*/ 1952120 w 1952120"/>
              <a:gd name="connsiteY0" fmla="*/ 0 h 981747"/>
              <a:gd name="connsiteX1" fmla="*/ 90 w 1952120"/>
              <a:gd name="connsiteY1" fmla="*/ 981747 h 981747"/>
              <a:gd name="connsiteX0" fmla="*/ 50443 w 995296"/>
              <a:gd name="connsiteY0" fmla="*/ 0 h 932752"/>
              <a:gd name="connsiteX1" fmla="*/ 995296 w 995296"/>
              <a:gd name="connsiteY1" fmla="*/ 932752 h 932752"/>
              <a:gd name="connsiteX0" fmla="*/ 26147 w 2324071"/>
              <a:gd name="connsiteY0" fmla="*/ 0 h 2304603"/>
              <a:gd name="connsiteX1" fmla="*/ 2324071 w 2324071"/>
              <a:gd name="connsiteY1" fmla="*/ 2304603 h 2304603"/>
              <a:gd name="connsiteX0" fmla="*/ 29182 w 2035034"/>
              <a:gd name="connsiteY0" fmla="*/ 0 h 2696560"/>
              <a:gd name="connsiteX1" fmla="*/ 2035034 w 2035034"/>
              <a:gd name="connsiteY1" fmla="*/ 2696560 h 2696560"/>
              <a:gd name="connsiteX0" fmla="*/ 0 w 2005852"/>
              <a:gd name="connsiteY0" fmla="*/ 0 h 2696560"/>
              <a:gd name="connsiteX1" fmla="*/ 2005852 w 2005852"/>
              <a:gd name="connsiteY1" fmla="*/ 2696560 h 2696560"/>
              <a:gd name="connsiteX0" fmla="*/ 348755 w 567841"/>
              <a:gd name="connsiteY0" fmla="*/ 0 h 3811189"/>
              <a:gd name="connsiteX1" fmla="*/ 145 w 567841"/>
              <a:gd name="connsiteY1" fmla="*/ 3811189 h 3811189"/>
              <a:gd name="connsiteX0" fmla="*/ 427507 w 601910"/>
              <a:gd name="connsiteY0" fmla="*/ 0 h 3811189"/>
              <a:gd name="connsiteX1" fmla="*/ 78897 w 601910"/>
              <a:gd name="connsiteY1" fmla="*/ 3811189 h 3811189"/>
              <a:gd name="connsiteX0" fmla="*/ 15858 w 247333"/>
              <a:gd name="connsiteY0" fmla="*/ 0 h 3504974"/>
              <a:gd name="connsiteX1" fmla="*/ 108337 w 247333"/>
              <a:gd name="connsiteY1" fmla="*/ 3504972 h 3504974"/>
              <a:gd name="connsiteX0" fmla="*/ 113991 w 206470"/>
              <a:gd name="connsiteY0" fmla="*/ 0 h 3504973"/>
              <a:gd name="connsiteX1" fmla="*/ 206470 w 206470"/>
              <a:gd name="connsiteY1" fmla="*/ 3504972 h 3504973"/>
              <a:gd name="connsiteX0" fmla="*/ 54360 w 242210"/>
              <a:gd name="connsiteY0" fmla="*/ 0 h 3394735"/>
              <a:gd name="connsiteX1" fmla="*/ 242210 w 242210"/>
              <a:gd name="connsiteY1" fmla="*/ 3394734 h 3394735"/>
              <a:gd name="connsiteX0" fmla="*/ 0 w 1099831"/>
              <a:gd name="connsiteY0" fmla="*/ 0 h 2843545"/>
              <a:gd name="connsiteX1" fmla="*/ 1099831 w 1099831"/>
              <a:gd name="connsiteY1" fmla="*/ 2843544 h 2843545"/>
              <a:gd name="connsiteX0" fmla="*/ 0 w 1099831"/>
              <a:gd name="connsiteY0" fmla="*/ 799 h 2844344"/>
              <a:gd name="connsiteX1" fmla="*/ 1099831 w 1099831"/>
              <a:gd name="connsiteY1" fmla="*/ 2844343 h 2844344"/>
              <a:gd name="connsiteX0" fmla="*/ 0 w 1475353"/>
              <a:gd name="connsiteY0" fmla="*/ 953545 h 953545"/>
              <a:gd name="connsiteX1" fmla="*/ 1475353 w 1475353"/>
              <a:gd name="connsiteY1" fmla="*/ 0 h 953545"/>
              <a:gd name="connsiteX0" fmla="*/ 0 w 926972"/>
              <a:gd name="connsiteY0" fmla="*/ 583 h 3934259"/>
              <a:gd name="connsiteX1" fmla="*/ 926972 w 926972"/>
              <a:gd name="connsiteY1" fmla="*/ 3934260 h 3934259"/>
              <a:gd name="connsiteX0" fmla="*/ 0 w 402434"/>
              <a:gd name="connsiteY0" fmla="*/ 14766 h 77891"/>
              <a:gd name="connsiteX1" fmla="*/ 402434 w 402434"/>
              <a:gd name="connsiteY1" fmla="*/ 77862 h 77891"/>
              <a:gd name="connsiteX0" fmla="*/ 0 w 259378"/>
              <a:gd name="connsiteY0" fmla="*/ 6399 h 277732"/>
              <a:gd name="connsiteX1" fmla="*/ 259378 w 259378"/>
              <a:gd name="connsiteY1" fmla="*/ 277721 h 277732"/>
              <a:gd name="connsiteX0" fmla="*/ 0 w 450119"/>
              <a:gd name="connsiteY0" fmla="*/ 15994 h 66874"/>
              <a:gd name="connsiteX1" fmla="*/ 450119 w 450119"/>
              <a:gd name="connsiteY1" fmla="*/ 66841 h 66874"/>
              <a:gd name="connsiteX0" fmla="*/ 0 w 450119"/>
              <a:gd name="connsiteY0" fmla="*/ -1 h 50945"/>
              <a:gd name="connsiteX1" fmla="*/ 450119 w 450119"/>
              <a:gd name="connsiteY1" fmla="*/ 50846 h 50945"/>
              <a:gd name="connsiteX0" fmla="*/ 63802 w 180124"/>
              <a:gd name="connsiteY0" fmla="*/ 0 h 626535"/>
              <a:gd name="connsiteX1" fmla="*/ 180124 w 180124"/>
              <a:gd name="connsiteY1" fmla="*/ 626530 h 626535"/>
              <a:gd name="connsiteX0" fmla="*/ 0 w 438198"/>
              <a:gd name="connsiteY0" fmla="*/ 0 h 161109"/>
              <a:gd name="connsiteX1" fmla="*/ 438198 w 438198"/>
              <a:gd name="connsiteY1" fmla="*/ 161085 h 161109"/>
              <a:gd name="connsiteX0" fmla="*/ 0 w 438198"/>
              <a:gd name="connsiteY0" fmla="*/ 122535 h 283619"/>
              <a:gd name="connsiteX1" fmla="*/ 438198 w 438198"/>
              <a:gd name="connsiteY1" fmla="*/ 283620 h 283619"/>
              <a:gd name="connsiteX0" fmla="*/ 0 w 402434"/>
              <a:gd name="connsiteY0" fmla="*/ 47047 h 342866"/>
              <a:gd name="connsiteX1" fmla="*/ 402434 w 402434"/>
              <a:gd name="connsiteY1" fmla="*/ 342867 h 342866"/>
              <a:gd name="connsiteX0" fmla="*/ 0 w 402434"/>
              <a:gd name="connsiteY0" fmla="*/ 92630 h 302710"/>
              <a:gd name="connsiteX1" fmla="*/ 402434 w 402434"/>
              <a:gd name="connsiteY1" fmla="*/ 302710 h 302710"/>
              <a:gd name="connsiteX0" fmla="*/ 0 w 477304"/>
              <a:gd name="connsiteY0" fmla="*/ 345248 h 345573"/>
              <a:gd name="connsiteX1" fmla="*/ 477304 w 477304"/>
              <a:gd name="connsiteY1" fmla="*/ 203669 h 345573"/>
              <a:gd name="connsiteX0" fmla="*/ 0 w 477304"/>
              <a:gd name="connsiteY0" fmla="*/ 145047 h 146189"/>
              <a:gd name="connsiteX1" fmla="*/ 477304 w 477304"/>
              <a:gd name="connsiteY1" fmla="*/ 3468 h 146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7304" h="146189">
                <a:moveTo>
                  <a:pt x="0" y="145047"/>
                </a:moveTo>
                <a:cubicBezTo>
                  <a:pt x="164065" y="162580"/>
                  <a:pt x="297429" y="-27745"/>
                  <a:pt x="477304" y="3468"/>
                </a:cubicBezTo>
              </a:path>
            </a:pathLst>
          </a:custGeom>
          <a:noFill/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1B89F3-9304-4316-ACCF-A9DCE9687996}"/>
              </a:ext>
            </a:extLst>
          </p:cNvPr>
          <p:cNvSpPr/>
          <p:nvPr/>
        </p:nvSpPr>
        <p:spPr>
          <a:xfrm>
            <a:off x="7483467" y="4943658"/>
            <a:ext cx="1710555" cy="466561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A" sz="1200" dirty="0">
                <a:solidFill>
                  <a:schemeClr val="tx2"/>
                </a:solidFill>
              </a:rPr>
              <a:t>2) Sélectionner «</a:t>
            </a:r>
            <a:r>
              <a:rPr lang="fr-CA" sz="1200" dirty="0" err="1">
                <a:solidFill>
                  <a:schemeClr val="tx2"/>
                </a:solidFill>
              </a:rPr>
              <a:t>Align</a:t>
            </a:r>
            <a:r>
              <a:rPr lang="fr-CA" sz="1200" dirty="0">
                <a:solidFill>
                  <a:schemeClr val="tx2"/>
                </a:solidFill>
              </a:rPr>
              <a:t> </a:t>
            </a:r>
            <a:r>
              <a:rPr lang="fr-CA" sz="1200" dirty="0" err="1">
                <a:solidFill>
                  <a:schemeClr val="tx2"/>
                </a:solidFill>
              </a:rPr>
              <a:t>With</a:t>
            </a:r>
            <a:r>
              <a:rPr lang="fr-CA" sz="1200" dirty="0">
                <a:solidFill>
                  <a:schemeClr val="tx2"/>
                </a:solidFill>
              </a:rPr>
              <a:t> </a:t>
            </a:r>
            <a:r>
              <a:rPr lang="fr-CA" sz="1200" dirty="0" err="1">
                <a:solidFill>
                  <a:schemeClr val="tx2"/>
                </a:solidFill>
              </a:rPr>
              <a:t>View</a:t>
            </a:r>
            <a:r>
              <a:rPr lang="fr-CA" sz="1200" dirty="0">
                <a:solidFill>
                  <a:schemeClr val="tx2"/>
                </a:solidFill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4255675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0AE030-6CEA-4BFA-8D45-AB28BBB7C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CRÉER DES «ASSETS»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F9938F2-59F8-4802-AE23-A132E3BF0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602" y="1280160"/>
            <a:ext cx="5823903" cy="48554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6EDB849-DD9A-4537-905E-607932E623E7}"/>
              </a:ext>
            </a:extLst>
          </p:cNvPr>
          <p:cNvSpPr/>
          <p:nvPr/>
        </p:nvSpPr>
        <p:spPr>
          <a:xfrm>
            <a:off x="2116336" y="5344559"/>
            <a:ext cx="1710555" cy="466561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A" sz="1200" dirty="0">
                <a:solidFill>
                  <a:schemeClr val="tx2"/>
                </a:solidFill>
              </a:rPr>
              <a:t>1) Clic droit dans la fenêtre des «Assets»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ADD2BD8B-8B81-4712-AB17-D51EF4015D54}"/>
              </a:ext>
            </a:extLst>
          </p:cNvPr>
          <p:cNvSpPr/>
          <p:nvPr/>
        </p:nvSpPr>
        <p:spPr>
          <a:xfrm>
            <a:off x="3680241" y="5424623"/>
            <a:ext cx="762720" cy="113683"/>
          </a:xfrm>
          <a:custGeom>
            <a:avLst/>
            <a:gdLst>
              <a:gd name="connsiteX0" fmla="*/ 2164080 w 3152592"/>
              <a:gd name="connsiteY0" fmla="*/ 0 h 3520811"/>
              <a:gd name="connsiteX1" fmla="*/ 3149600 w 3152592"/>
              <a:gd name="connsiteY1" fmla="*/ 1899920 h 3520811"/>
              <a:gd name="connsiteX2" fmla="*/ 2377440 w 3152592"/>
              <a:gd name="connsiteY2" fmla="*/ 3129280 h 3520811"/>
              <a:gd name="connsiteX3" fmla="*/ 0 w 3152592"/>
              <a:gd name="connsiteY3" fmla="*/ 3474720 h 3520811"/>
              <a:gd name="connsiteX0" fmla="*/ 2164080 w 3476345"/>
              <a:gd name="connsiteY0" fmla="*/ 0 h 3518314"/>
              <a:gd name="connsiteX1" fmla="*/ 3474720 w 3476345"/>
              <a:gd name="connsiteY1" fmla="*/ 2042160 h 3518314"/>
              <a:gd name="connsiteX2" fmla="*/ 2377440 w 3476345"/>
              <a:gd name="connsiteY2" fmla="*/ 3129280 h 3518314"/>
              <a:gd name="connsiteX3" fmla="*/ 0 w 3476345"/>
              <a:gd name="connsiteY3" fmla="*/ 3474720 h 3518314"/>
              <a:gd name="connsiteX0" fmla="*/ 2164080 w 2502518"/>
              <a:gd name="connsiteY0" fmla="*/ 0 h 3518314"/>
              <a:gd name="connsiteX1" fmla="*/ 2377440 w 2502518"/>
              <a:gd name="connsiteY1" fmla="*/ 3129280 h 3518314"/>
              <a:gd name="connsiteX2" fmla="*/ 0 w 2502518"/>
              <a:gd name="connsiteY2" fmla="*/ 3474720 h 3518314"/>
              <a:gd name="connsiteX0" fmla="*/ 2164080 w 2796098"/>
              <a:gd name="connsiteY0" fmla="*/ 0 h 3518314"/>
              <a:gd name="connsiteX1" fmla="*/ 2377440 w 2796098"/>
              <a:gd name="connsiteY1" fmla="*/ 3129280 h 3518314"/>
              <a:gd name="connsiteX2" fmla="*/ 0 w 2796098"/>
              <a:gd name="connsiteY2" fmla="*/ 3474720 h 3518314"/>
              <a:gd name="connsiteX0" fmla="*/ 2164080 w 2164080"/>
              <a:gd name="connsiteY0" fmla="*/ 0 h 3474720"/>
              <a:gd name="connsiteX1" fmla="*/ 0 w 2164080"/>
              <a:gd name="connsiteY1" fmla="*/ 3474720 h 3474720"/>
              <a:gd name="connsiteX0" fmla="*/ 2164080 w 2164080"/>
              <a:gd name="connsiteY0" fmla="*/ 0 h 3474720"/>
              <a:gd name="connsiteX1" fmla="*/ 0 w 2164080"/>
              <a:gd name="connsiteY1" fmla="*/ 3474720 h 3474720"/>
              <a:gd name="connsiteX0" fmla="*/ 2164080 w 2725441"/>
              <a:gd name="connsiteY0" fmla="*/ 198 h 3474918"/>
              <a:gd name="connsiteX1" fmla="*/ 0 w 2725441"/>
              <a:gd name="connsiteY1" fmla="*/ 3474918 h 3474918"/>
              <a:gd name="connsiteX0" fmla="*/ 2164080 w 2956103"/>
              <a:gd name="connsiteY0" fmla="*/ 0 h 3474720"/>
              <a:gd name="connsiteX1" fmla="*/ 0 w 2956103"/>
              <a:gd name="connsiteY1" fmla="*/ 3474720 h 3474720"/>
              <a:gd name="connsiteX0" fmla="*/ 2164080 w 3106715"/>
              <a:gd name="connsiteY0" fmla="*/ 0 h 3474720"/>
              <a:gd name="connsiteX1" fmla="*/ 0 w 3106715"/>
              <a:gd name="connsiteY1" fmla="*/ 3474720 h 3474720"/>
              <a:gd name="connsiteX0" fmla="*/ 0 w 2860965"/>
              <a:gd name="connsiteY0" fmla="*/ 0 h 164592"/>
              <a:gd name="connsiteX1" fmla="*/ 1539240 w 2860965"/>
              <a:gd name="connsiteY1" fmla="*/ 164592 h 164592"/>
              <a:gd name="connsiteX0" fmla="*/ 0 w 2586915"/>
              <a:gd name="connsiteY0" fmla="*/ 359182 h 523774"/>
              <a:gd name="connsiteX1" fmla="*/ 1539240 w 2586915"/>
              <a:gd name="connsiteY1" fmla="*/ 523774 h 523774"/>
              <a:gd name="connsiteX0" fmla="*/ 0 w 1539240"/>
              <a:gd name="connsiteY0" fmla="*/ 344133 h 508978"/>
              <a:gd name="connsiteX1" fmla="*/ 1539240 w 1539240"/>
              <a:gd name="connsiteY1" fmla="*/ 508725 h 508978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78509 w 400143"/>
              <a:gd name="connsiteY0" fmla="*/ 1690841 h 1690841"/>
              <a:gd name="connsiteX1" fmla="*/ 206200 w 400143"/>
              <a:gd name="connsiteY1" fmla="*/ 0 h 1690841"/>
              <a:gd name="connsiteX0" fmla="*/ 31129 w 361230"/>
              <a:gd name="connsiteY0" fmla="*/ 1974926 h 1974926"/>
              <a:gd name="connsiteX1" fmla="*/ 212086 w 361230"/>
              <a:gd name="connsiteY1" fmla="*/ 0 h 1974926"/>
              <a:gd name="connsiteX0" fmla="*/ 0 w 1024335"/>
              <a:gd name="connsiteY0" fmla="*/ 1832883 h 1832883"/>
              <a:gd name="connsiteX1" fmla="*/ 1024335 w 1024335"/>
              <a:gd name="connsiteY1" fmla="*/ 0 h 1832883"/>
              <a:gd name="connsiteX0" fmla="*/ 0 w 1024335"/>
              <a:gd name="connsiteY0" fmla="*/ 1833368 h 1833368"/>
              <a:gd name="connsiteX1" fmla="*/ 1024335 w 1024335"/>
              <a:gd name="connsiteY1" fmla="*/ 485 h 1833368"/>
              <a:gd name="connsiteX0" fmla="*/ 0 w 2009756"/>
              <a:gd name="connsiteY0" fmla="*/ 3214 h 1055573"/>
              <a:gd name="connsiteX1" fmla="*/ 2009756 w 2009756"/>
              <a:gd name="connsiteY1" fmla="*/ 1055573 h 1055573"/>
              <a:gd name="connsiteX0" fmla="*/ 19 w 2009775"/>
              <a:gd name="connsiteY0" fmla="*/ 0 h 1052359"/>
              <a:gd name="connsiteX1" fmla="*/ 2009775 w 2009775"/>
              <a:gd name="connsiteY1" fmla="*/ 1052359 h 1052359"/>
              <a:gd name="connsiteX0" fmla="*/ 6 w 4300201"/>
              <a:gd name="connsiteY0" fmla="*/ 0 h 2099924"/>
              <a:gd name="connsiteX1" fmla="*/ 4300201 w 4300201"/>
              <a:gd name="connsiteY1" fmla="*/ 2099924 h 2099924"/>
              <a:gd name="connsiteX0" fmla="*/ 10 w 4300205"/>
              <a:gd name="connsiteY0" fmla="*/ 0 h 2099924"/>
              <a:gd name="connsiteX1" fmla="*/ 4300205 w 4300205"/>
              <a:gd name="connsiteY1" fmla="*/ 2099924 h 2099924"/>
              <a:gd name="connsiteX0" fmla="*/ 5 w 6439718"/>
              <a:gd name="connsiteY0" fmla="*/ 394758 h 493365"/>
              <a:gd name="connsiteX1" fmla="*/ 6439718 w 6439718"/>
              <a:gd name="connsiteY1" fmla="*/ 57 h 493365"/>
              <a:gd name="connsiteX0" fmla="*/ 3 w 6439716"/>
              <a:gd name="connsiteY0" fmla="*/ 594263 h 653311"/>
              <a:gd name="connsiteX1" fmla="*/ 6439716 w 6439716"/>
              <a:gd name="connsiteY1" fmla="*/ 199562 h 653311"/>
              <a:gd name="connsiteX0" fmla="*/ 999 w 6440712"/>
              <a:gd name="connsiteY0" fmla="*/ 520825 h 1008936"/>
              <a:gd name="connsiteX1" fmla="*/ 6440712 w 6440712"/>
              <a:gd name="connsiteY1" fmla="*/ 126124 h 1008936"/>
              <a:gd name="connsiteX0" fmla="*/ 997 w 6440725"/>
              <a:gd name="connsiteY0" fmla="*/ 1044632 h 1398188"/>
              <a:gd name="connsiteX1" fmla="*/ 6440710 w 6440725"/>
              <a:gd name="connsiteY1" fmla="*/ 649931 h 1398188"/>
              <a:gd name="connsiteX0" fmla="*/ 1070 w 5988038"/>
              <a:gd name="connsiteY0" fmla="*/ 928176 h 1291688"/>
              <a:gd name="connsiteX1" fmla="*/ 5988022 w 5988038"/>
              <a:gd name="connsiteY1" fmla="*/ 666640 h 1291688"/>
              <a:gd name="connsiteX0" fmla="*/ 1219 w 5988171"/>
              <a:gd name="connsiteY0" fmla="*/ 261536 h 896757"/>
              <a:gd name="connsiteX1" fmla="*/ 5988171 w 5988171"/>
              <a:gd name="connsiteY1" fmla="*/ 0 h 896757"/>
              <a:gd name="connsiteX0" fmla="*/ 1846 w 4151121"/>
              <a:gd name="connsiteY0" fmla="*/ 0 h 2070194"/>
              <a:gd name="connsiteX1" fmla="*/ 4151121 w 4151121"/>
              <a:gd name="connsiteY1" fmla="*/ 2064414 h 2070194"/>
              <a:gd name="connsiteX0" fmla="*/ 1953 w 4151228"/>
              <a:gd name="connsiteY0" fmla="*/ 0 h 2064414"/>
              <a:gd name="connsiteX1" fmla="*/ 4151228 w 4151228"/>
              <a:gd name="connsiteY1" fmla="*/ 2064414 h 2064414"/>
              <a:gd name="connsiteX0" fmla="*/ 1856 w 4328685"/>
              <a:gd name="connsiteY0" fmla="*/ 0 h 2055536"/>
              <a:gd name="connsiteX1" fmla="*/ 4328685 w 4328685"/>
              <a:gd name="connsiteY1" fmla="*/ 2055536 h 2055536"/>
              <a:gd name="connsiteX0" fmla="*/ 2095 w 4328924"/>
              <a:gd name="connsiteY0" fmla="*/ 0 h 2055536"/>
              <a:gd name="connsiteX1" fmla="*/ 4328924 w 4328924"/>
              <a:gd name="connsiteY1" fmla="*/ 2055536 h 2055536"/>
              <a:gd name="connsiteX0" fmla="*/ 1958 w 4550729"/>
              <a:gd name="connsiteY0" fmla="*/ 0 h 2046658"/>
              <a:gd name="connsiteX1" fmla="*/ 4550729 w 4550729"/>
              <a:gd name="connsiteY1" fmla="*/ 2046658 h 2046658"/>
              <a:gd name="connsiteX0" fmla="*/ 3176476 w 3176476"/>
              <a:gd name="connsiteY0" fmla="*/ 0 h 2455031"/>
              <a:gd name="connsiteX1" fmla="*/ 268004 w 3176476"/>
              <a:gd name="connsiteY1" fmla="*/ 2455031 h 2455031"/>
              <a:gd name="connsiteX0" fmla="*/ 630309 w 630309"/>
              <a:gd name="connsiteY0" fmla="*/ 0 h 919391"/>
              <a:gd name="connsiteX1" fmla="*/ 615958 w 630309"/>
              <a:gd name="connsiteY1" fmla="*/ 688375 h 919391"/>
              <a:gd name="connsiteX0" fmla="*/ 28034 w 45244"/>
              <a:gd name="connsiteY0" fmla="*/ 0 h 781441"/>
              <a:gd name="connsiteX1" fmla="*/ 13683 w 45244"/>
              <a:gd name="connsiteY1" fmla="*/ 688375 h 781441"/>
              <a:gd name="connsiteX0" fmla="*/ 14351 w 47434"/>
              <a:gd name="connsiteY0" fmla="*/ 0 h 688375"/>
              <a:gd name="connsiteX1" fmla="*/ 0 w 47434"/>
              <a:gd name="connsiteY1" fmla="*/ 688375 h 688375"/>
              <a:gd name="connsiteX0" fmla="*/ 1106304 w 1106304"/>
              <a:gd name="connsiteY0" fmla="*/ 0 h 910317"/>
              <a:gd name="connsiteX1" fmla="*/ 0 w 1106304"/>
              <a:gd name="connsiteY1" fmla="*/ 910317 h 910317"/>
              <a:gd name="connsiteX0" fmla="*/ 1273447 w 1273447"/>
              <a:gd name="connsiteY0" fmla="*/ 0 h 910420"/>
              <a:gd name="connsiteX1" fmla="*/ 167143 w 1273447"/>
              <a:gd name="connsiteY1" fmla="*/ 910317 h 910420"/>
              <a:gd name="connsiteX0" fmla="*/ 1281684 w 1281684"/>
              <a:gd name="connsiteY0" fmla="*/ 0 h 954802"/>
              <a:gd name="connsiteX1" fmla="*/ 166503 w 1281684"/>
              <a:gd name="connsiteY1" fmla="*/ 954705 h 954802"/>
              <a:gd name="connsiteX0" fmla="*/ 86849 w 454239"/>
              <a:gd name="connsiteY0" fmla="*/ 0 h 1079076"/>
              <a:gd name="connsiteX1" fmla="*/ 454239 w 454239"/>
              <a:gd name="connsiteY1" fmla="*/ 1078992 h 1079076"/>
              <a:gd name="connsiteX0" fmla="*/ 134434 w 412374"/>
              <a:gd name="connsiteY0" fmla="*/ 1740408 h 1754487"/>
              <a:gd name="connsiteX1" fmla="*/ 412374 w 412374"/>
              <a:gd name="connsiteY1" fmla="*/ 0 h 1754487"/>
              <a:gd name="connsiteX0" fmla="*/ 60924 w 485236"/>
              <a:gd name="connsiteY0" fmla="*/ 1597533 h 1612662"/>
              <a:gd name="connsiteX1" fmla="*/ 485236 w 485236"/>
              <a:gd name="connsiteY1" fmla="*/ 0 h 1612662"/>
              <a:gd name="connsiteX0" fmla="*/ 70 w 966291"/>
              <a:gd name="connsiteY0" fmla="*/ 1117444 h 1137628"/>
              <a:gd name="connsiteX1" fmla="*/ 966291 w 966291"/>
              <a:gd name="connsiteY1" fmla="*/ 0 h 1137628"/>
              <a:gd name="connsiteX0" fmla="*/ 275 w 765649"/>
              <a:gd name="connsiteY0" fmla="*/ 0 h 120992"/>
              <a:gd name="connsiteX1" fmla="*/ 765649 w 765649"/>
              <a:gd name="connsiteY1" fmla="*/ 86849 h 120992"/>
              <a:gd name="connsiteX0" fmla="*/ 41 w 765415"/>
              <a:gd name="connsiteY0" fmla="*/ 0 h 380974"/>
              <a:gd name="connsiteX1" fmla="*/ 765415 w 765415"/>
              <a:gd name="connsiteY1" fmla="*/ 86849 h 380974"/>
              <a:gd name="connsiteX0" fmla="*/ 38 w 803308"/>
              <a:gd name="connsiteY0" fmla="*/ 59619 h 342557"/>
              <a:gd name="connsiteX1" fmla="*/ 803308 w 803308"/>
              <a:gd name="connsiteY1" fmla="*/ 0 h 342557"/>
              <a:gd name="connsiteX0" fmla="*/ 924509 w 924509"/>
              <a:gd name="connsiteY0" fmla="*/ 1524304 h 1547347"/>
              <a:gd name="connsiteX1" fmla="*/ 56577 w 924509"/>
              <a:gd name="connsiteY1" fmla="*/ 0 h 1547347"/>
              <a:gd name="connsiteX0" fmla="*/ 939067 w 939067"/>
              <a:gd name="connsiteY0" fmla="*/ 1613813 h 1635346"/>
              <a:gd name="connsiteX1" fmla="*/ 55977 w 939067"/>
              <a:gd name="connsiteY1" fmla="*/ 0 h 1635346"/>
              <a:gd name="connsiteX0" fmla="*/ 99 w 499414"/>
              <a:gd name="connsiteY0" fmla="*/ 0 h 479540"/>
              <a:gd name="connsiteX1" fmla="*/ 499414 w 499414"/>
              <a:gd name="connsiteY1" fmla="*/ 219585 h 479540"/>
              <a:gd name="connsiteX0" fmla="*/ 0 w 499315"/>
              <a:gd name="connsiteY0" fmla="*/ 0 h 445186"/>
              <a:gd name="connsiteX1" fmla="*/ 499315 w 499315"/>
              <a:gd name="connsiteY1" fmla="*/ 219585 h 445186"/>
              <a:gd name="connsiteX0" fmla="*/ 0 w 487117"/>
              <a:gd name="connsiteY0" fmla="*/ 0 h 438032"/>
              <a:gd name="connsiteX1" fmla="*/ 487117 w 487117"/>
              <a:gd name="connsiteY1" fmla="*/ 210855 h 438032"/>
              <a:gd name="connsiteX0" fmla="*/ 0 w 531842"/>
              <a:gd name="connsiteY0" fmla="*/ 347895 h 406458"/>
              <a:gd name="connsiteX1" fmla="*/ 531842 w 531842"/>
              <a:gd name="connsiteY1" fmla="*/ 0 h 406458"/>
              <a:gd name="connsiteX0" fmla="*/ 0 w 1172987"/>
              <a:gd name="connsiteY0" fmla="*/ 523446 h 529773"/>
              <a:gd name="connsiteX1" fmla="*/ 1172987 w 1172987"/>
              <a:gd name="connsiteY1" fmla="*/ 0 h 529773"/>
              <a:gd name="connsiteX0" fmla="*/ 0 w 1172987"/>
              <a:gd name="connsiteY0" fmla="*/ 523446 h 523446"/>
              <a:gd name="connsiteX1" fmla="*/ 1172987 w 1172987"/>
              <a:gd name="connsiteY1" fmla="*/ 0 h 523446"/>
              <a:gd name="connsiteX0" fmla="*/ 0 w 1172987"/>
              <a:gd name="connsiteY0" fmla="*/ 1135330 h 1135330"/>
              <a:gd name="connsiteX1" fmla="*/ 1172987 w 1172987"/>
              <a:gd name="connsiteY1" fmla="*/ 611884 h 1135330"/>
              <a:gd name="connsiteX0" fmla="*/ 0 w 1263350"/>
              <a:gd name="connsiteY0" fmla="*/ 1010403 h 1010403"/>
              <a:gd name="connsiteX1" fmla="*/ 1263350 w 1263350"/>
              <a:gd name="connsiteY1" fmla="*/ 662508 h 1010403"/>
              <a:gd name="connsiteX0" fmla="*/ 0 w 1349410"/>
              <a:gd name="connsiteY0" fmla="*/ 1217605 h 1217605"/>
              <a:gd name="connsiteX1" fmla="*/ 1349410 w 1349410"/>
              <a:gd name="connsiteY1" fmla="*/ 583284 h 1217605"/>
              <a:gd name="connsiteX0" fmla="*/ 0 w 1349410"/>
              <a:gd name="connsiteY0" fmla="*/ 1061676 h 1061676"/>
              <a:gd name="connsiteX1" fmla="*/ 1349410 w 1349410"/>
              <a:gd name="connsiteY1" fmla="*/ 427355 h 1061676"/>
              <a:gd name="connsiteX0" fmla="*/ 0 w 1043898"/>
              <a:gd name="connsiteY0" fmla="*/ 1111089 h 1111089"/>
              <a:gd name="connsiteX1" fmla="*/ 1043898 w 1043898"/>
              <a:gd name="connsiteY1" fmla="*/ 412092 h 1111089"/>
              <a:gd name="connsiteX0" fmla="*/ 0 w 1043898"/>
              <a:gd name="connsiteY0" fmla="*/ 698997 h 698997"/>
              <a:gd name="connsiteX1" fmla="*/ 1043898 w 1043898"/>
              <a:gd name="connsiteY1" fmla="*/ 0 h 698997"/>
              <a:gd name="connsiteX0" fmla="*/ 0 w 1082625"/>
              <a:gd name="connsiteY0" fmla="*/ 652799 h 652799"/>
              <a:gd name="connsiteX1" fmla="*/ 1082625 w 1082625"/>
              <a:gd name="connsiteY1" fmla="*/ 0 h 652799"/>
              <a:gd name="connsiteX0" fmla="*/ 0 w 1702254"/>
              <a:gd name="connsiteY0" fmla="*/ 809871 h 809871"/>
              <a:gd name="connsiteX1" fmla="*/ 1702254 w 1702254"/>
              <a:gd name="connsiteY1" fmla="*/ 0 h 809871"/>
              <a:gd name="connsiteX0" fmla="*/ 80 w 1702334"/>
              <a:gd name="connsiteY0" fmla="*/ 809871 h 853988"/>
              <a:gd name="connsiteX1" fmla="*/ 1702334 w 1702334"/>
              <a:gd name="connsiteY1" fmla="*/ 0 h 853988"/>
              <a:gd name="connsiteX0" fmla="*/ 49 w 1727920"/>
              <a:gd name="connsiteY0" fmla="*/ 881825 h 906102"/>
              <a:gd name="connsiteX1" fmla="*/ 1702303 w 1727920"/>
              <a:gd name="connsiteY1" fmla="*/ 71954 h 906102"/>
              <a:gd name="connsiteX0" fmla="*/ 548206 w 548206"/>
              <a:gd name="connsiteY0" fmla="*/ 0 h 1777196"/>
              <a:gd name="connsiteX1" fmla="*/ 0 w 548206"/>
              <a:gd name="connsiteY1" fmla="*/ 1777196 h 1777196"/>
              <a:gd name="connsiteX0" fmla="*/ 548206 w 548206"/>
              <a:gd name="connsiteY0" fmla="*/ 0 h 1777196"/>
              <a:gd name="connsiteX1" fmla="*/ 0 w 548206"/>
              <a:gd name="connsiteY1" fmla="*/ 1777196 h 1777196"/>
              <a:gd name="connsiteX0" fmla="*/ 548206 w 548280"/>
              <a:gd name="connsiteY0" fmla="*/ 0 h 1777196"/>
              <a:gd name="connsiteX1" fmla="*/ 0 w 548280"/>
              <a:gd name="connsiteY1" fmla="*/ 1777196 h 1777196"/>
              <a:gd name="connsiteX0" fmla="*/ 0 w 2006303"/>
              <a:gd name="connsiteY0" fmla="*/ 0 h 1666958"/>
              <a:gd name="connsiteX1" fmla="*/ 1931426 w 2006303"/>
              <a:gd name="connsiteY1" fmla="*/ 1666958 h 1666958"/>
              <a:gd name="connsiteX0" fmla="*/ 0 w 3576673"/>
              <a:gd name="connsiteY0" fmla="*/ 2069488 h 2108984"/>
              <a:gd name="connsiteX1" fmla="*/ 3528881 w 3576673"/>
              <a:gd name="connsiteY1" fmla="*/ 12840 h 2108984"/>
              <a:gd name="connsiteX0" fmla="*/ 0 w 3528881"/>
              <a:gd name="connsiteY0" fmla="*/ 2060819 h 2101650"/>
              <a:gd name="connsiteX1" fmla="*/ 3528881 w 3528881"/>
              <a:gd name="connsiteY1" fmla="*/ 4171 h 2101650"/>
              <a:gd name="connsiteX0" fmla="*/ 0 w 4220317"/>
              <a:gd name="connsiteY0" fmla="*/ 2488940 h 2524399"/>
              <a:gd name="connsiteX1" fmla="*/ 4220317 w 4220317"/>
              <a:gd name="connsiteY1" fmla="*/ 3588 h 2524399"/>
              <a:gd name="connsiteX0" fmla="*/ 0 w 4220814"/>
              <a:gd name="connsiteY0" fmla="*/ 2635306 h 2663728"/>
              <a:gd name="connsiteX1" fmla="*/ 4220317 w 4220814"/>
              <a:gd name="connsiteY1" fmla="*/ 149954 h 2663728"/>
              <a:gd name="connsiteX0" fmla="*/ 18 w 4220830"/>
              <a:gd name="connsiteY0" fmla="*/ 2597628 h 3018337"/>
              <a:gd name="connsiteX1" fmla="*/ 4220335 w 4220830"/>
              <a:gd name="connsiteY1" fmla="*/ 112276 h 3018337"/>
              <a:gd name="connsiteX0" fmla="*/ 18 w 4274470"/>
              <a:gd name="connsiteY0" fmla="*/ 2453526 h 2883892"/>
              <a:gd name="connsiteX1" fmla="*/ 4273981 w 4274470"/>
              <a:gd name="connsiteY1" fmla="*/ 115158 h 2883892"/>
              <a:gd name="connsiteX0" fmla="*/ 113078 w 113078"/>
              <a:gd name="connsiteY0" fmla="*/ 0 h 2267144"/>
              <a:gd name="connsiteX1" fmla="*/ 0 w 113078"/>
              <a:gd name="connsiteY1" fmla="*/ 2267144 h 2267144"/>
              <a:gd name="connsiteX0" fmla="*/ 667420 w 667420"/>
              <a:gd name="connsiteY0" fmla="*/ 0 h 4153444"/>
              <a:gd name="connsiteX1" fmla="*/ 0 w 667420"/>
              <a:gd name="connsiteY1" fmla="*/ 4153444 h 4153444"/>
              <a:gd name="connsiteX0" fmla="*/ 667420 w 667420"/>
              <a:gd name="connsiteY0" fmla="*/ 0 h 4153444"/>
              <a:gd name="connsiteX1" fmla="*/ 0 w 667420"/>
              <a:gd name="connsiteY1" fmla="*/ 4153444 h 4153444"/>
              <a:gd name="connsiteX0" fmla="*/ 1066784 w 1066784"/>
              <a:gd name="connsiteY0" fmla="*/ 0 h 4104449"/>
              <a:gd name="connsiteX1" fmla="*/ 0 w 1066784"/>
              <a:gd name="connsiteY1" fmla="*/ 4104449 h 4104449"/>
              <a:gd name="connsiteX0" fmla="*/ 20 w 3482515"/>
              <a:gd name="connsiteY0" fmla="*/ 0 h 924426"/>
              <a:gd name="connsiteX1" fmla="*/ 3461799 w 3482515"/>
              <a:gd name="connsiteY1" fmla="*/ 298660 h 924426"/>
              <a:gd name="connsiteX0" fmla="*/ 56 w 1101474"/>
              <a:gd name="connsiteY0" fmla="*/ 0 h 1276792"/>
              <a:gd name="connsiteX1" fmla="*/ 1049884 w 1101474"/>
              <a:gd name="connsiteY1" fmla="*/ 1145796 h 1276792"/>
              <a:gd name="connsiteX0" fmla="*/ 35 w 1902472"/>
              <a:gd name="connsiteY0" fmla="*/ 1269997 h 1879107"/>
              <a:gd name="connsiteX1" fmla="*/ 1868204 w 1902472"/>
              <a:gd name="connsiteY1" fmla="*/ 826 h 1879107"/>
              <a:gd name="connsiteX0" fmla="*/ 0 w 1902607"/>
              <a:gd name="connsiteY0" fmla="*/ 1272418 h 1272418"/>
              <a:gd name="connsiteX1" fmla="*/ 1868169 w 1902607"/>
              <a:gd name="connsiteY1" fmla="*/ 3247 h 1272418"/>
              <a:gd name="connsiteX0" fmla="*/ 0 w 1745063"/>
              <a:gd name="connsiteY0" fmla="*/ 1486701 h 1486701"/>
              <a:gd name="connsiteX1" fmla="*/ 1708193 w 1745063"/>
              <a:gd name="connsiteY1" fmla="*/ 2586 h 1486701"/>
              <a:gd name="connsiteX0" fmla="*/ 986326 w 986330"/>
              <a:gd name="connsiteY0" fmla="*/ 1278956 h 1278956"/>
              <a:gd name="connsiteX1" fmla="*/ 0 w 986330"/>
              <a:gd name="connsiteY1" fmla="*/ 3223 h 1278956"/>
              <a:gd name="connsiteX0" fmla="*/ 414103 w 414139"/>
              <a:gd name="connsiteY0" fmla="*/ 3271213 h 3271213"/>
              <a:gd name="connsiteX1" fmla="*/ 0 w 414139"/>
              <a:gd name="connsiteY1" fmla="*/ 958 h 3271213"/>
              <a:gd name="connsiteX0" fmla="*/ 769027 w 769033"/>
              <a:gd name="connsiteY0" fmla="*/ 2854613 h 2854612"/>
              <a:gd name="connsiteX1" fmla="*/ 0 w 769033"/>
              <a:gd name="connsiteY1" fmla="*/ 1123 h 2854612"/>
              <a:gd name="connsiteX0" fmla="*/ 812487 w 812493"/>
              <a:gd name="connsiteY0" fmla="*/ 2854613 h 2854613"/>
              <a:gd name="connsiteX1" fmla="*/ 0 w 812493"/>
              <a:gd name="connsiteY1" fmla="*/ 1123 h 2854613"/>
              <a:gd name="connsiteX0" fmla="*/ 0 w 871096"/>
              <a:gd name="connsiteY0" fmla="*/ 110872 h 1246423"/>
              <a:gd name="connsiteX1" fmla="*/ 810022 w 871096"/>
              <a:gd name="connsiteY1" fmla="*/ 1246423 h 1246423"/>
              <a:gd name="connsiteX0" fmla="*/ 0 w 961897"/>
              <a:gd name="connsiteY0" fmla="*/ 4012 h 1139563"/>
              <a:gd name="connsiteX1" fmla="*/ 810022 w 961897"/>
              <a:gd name="connsiteY1" fmla="*/ 1139563 h 1139563"/>
              <a:gd name="connsiteX0" fmla="*/ 1305033 w 1566618"/>
              <a:gd name="connsiteY0" fmla="*/ 1530 h 3101834"/>
              <a:gd name="connsiteX1" fmla="*/ 0 w 1566618"/>
              <a:gd name="connsiteY1" fmla="*/ 3101834 h 3101834"/>
              <a:gd name="connsiteX0" fmla="*/ 1536820 w 1777231"/>
              <a:gd name="connsiteY0" fmla="*/ 1522 h 3116711"/>
              <a:gd name="connsiteX1" fmla="*/ 0 w 1777231"/>
              <a:gd name="connsiteY1" fmla="*/ 3116711 h 3116711"/>
              <a:gd name="connsiteX0" fmla="*/ 1659957 w 1890435"/>
              <a:gd name="connsiteY0" fmla="*/ 1850 h 2551428"/>
              <a:gd name="connsiteX1" fmla="*/ 0 w 1890435"/>
              <a:gd name="connsiteY1" fmla="*/ 2551429 h 2551428"/>
              <a:gd name="connsiteX0" fmla="*/ 1660013 w 1867605"/>
              <a:gd name="connsiteY0" fmla="*/ 2793 h 2552372"/>
              <a:gd name="connsiteX1" fmla="*/ 56 w 1867605"/>
              <a:gd name="connsiteY1" fmla="*/ 2552372 h 2552372"/>
              <a:gd name="connsiteX0" fmla="*/ 2273951 w 2448760"/>
              <a:gd name="connsiteY0" fmla="*/ 21408 h 1003155"/>
              <a:gd name="connsiteX1" fmla="*/ 45 w 2448760"/>
              <a:gd name="connsiteY1" fmla="*/ 1003155 h 1003155"/>
              <a:gd name="connsiteX0" fmla="*/ 2273981 w 2273981"/>
              <a:gd name="connsiteY0" fmla="*/ -1 h 981746"/>
              <a:gd name="connsiteX1" fmla="*/ 75 w 2273981"/>
              <a:gd name="connsiteY1" fmla="*/ 981746 h 981746"/>
              <a:gd name="connsiteX0" fmla="*/ 1946158 w 1946157"/>
              <a:gd name="connsiteY0" fmla="*/ 0 h 822514"/>
              <a:gd name="connsiteX1" fmla="*/ 89 w 1946157"/>
              <a:gd name="connsiteY1" fmla="*/ 822514 h 822514"/>
              <a:gd name="connsiteX0" fmla="*/ 1928278 w 1928278"/>
              <a:gd name="connsiteY0" fmla="*/ 0 h 908255"/>
              <a:gd name="connsiteX1" fmla="*/ 91 w 1928278"/>
              <a:gd name="connsiteY1" fmla="*/ 908255 h 908255"/>
              <a:gd name="connsiteX0" fmla="*/ 1952120 w 1952120"/>
              <a:gd name="connsiteY0" fmla="*/ 0 h 981747"/>
              <a:gd name="connsiteX1" fmla="*/ 90 w 1952120"/>
              <a:gd name="connsiteY1" fmla="*/ 981747 h 981747"/>
              <a:gd name="connsiteX0" fmla="*/ 50443 w 995296"/>
              <a:gd name="connsiteY0" fmla="*/ 0 h 932752"/>
              <a:gd name="connsiteX1" fmla="*/ 995296 w 995296"/>
              <a:gd name="connsiteY1" fmla="*/ 932752 h 932752"/>
              <a:gd name="connsiteX0" fmla="*/ 26147 w 2324071"/>
              <a:gd name="connsiteY0" fmla="*/ 0 h 2304603"/>
              <a:gd name="connsiteX1" fmla="*/ 2324071 w 2324071"/>
              <a:gd name="connsiteY1" fmla="*/ 2304603 h 2304603"/>
              <a:gd name="connsiteX0" fmla="*/ 29182 w 2035034"/>
              <a:gd name="connsiteY0" fmla="*/ 0 h 2696560"/>
              <a:gd name="connsiteX1" fmla="*/ 2035034 w 2035034"/>
              <a:gd name="connsiteY1" fmla="*/ 2696560 h 2696560"/>
              <a:gd name="connsiteX0" fmla="*/ 0 w 2005852"/>
              <a:gd name="connsiteY0" fmla="*/ 0 h 2696560"/>
              <a:gd name="connsiteX1" fmla="*/ 2005852 w 2005852"/>
              <a:gd name="connsiteY1" fmla="*/ 2696560 h 2696560"/>
              <a:gd name="connsiteX0" fmla="*/ 348755 w 567841"/>
              <a:gd name="connsiteY0" fmla="*/ 0 h 3811189"/>
              <a:gd name="connsiteX1" fmla="*/ 145 w 567841"/>
              <a:gd name="connsiteY1" fmla="*/ 3811189 h 3811189"/>
              <a:gd name="connsiteX0" fmla="*/ 427507 w 601910"/>
              <a:gd name="connsiteY0" fmla="*/ 0 h 3811189"/>
              <a:gd name="connsiteX1" fmla="*/ 78897 w 601910"/>
              <a:gd name="connsiteY1" fmla="*/ 3811189 h 3811189"/>
              <a:gd name="connsiteX0" fmla="*/ 15858 w 247333"/>
              <a:gd name="connsiteY0" fmla="*/ 0 h 3504974"/>
              <a:gd name="connsiteX1" fmla="*/ 108337 w 247333"/>
              <a:gd name="connsiteY1" fmla="*/ 3504972 h 3504974"/>
              <a:gd name="connsiteX0" fmla="*/ 113991 w 206470"/>
              <a:gd name="connsiteY0" fmla="*/ 0 h 3504973"/>
              <a:gd name="connsiteX1" fmla="*/ 206470 w 206470"/>
              <a:gd name="connsiteY1" fmla="*/ 3504972 h 3504973"/>
              <a:gd name="connsiteX0" fmla="*/ 54360 w 242210"/>
              <a:gd name="connsiteY0" fmla="*/ 0 h 3394735"/>
              <a:gd name="connsiteX1" fmla="*/ 242210 w 242210"/>
              <a:gd name="connsiteY1" fmla="*/ 3394734 h 3394735"/>
              <a:gd name="connsiteX0" fmla="*/ 0 w 1099831"/>
              <a:gd name="connsiteY0" fmla="*/ 0 h 2843545"/>
              <a:gd name="connsiteX1" fmla="*/ 1099831 w 1099831"/>
              <a:gd name="connsiteY1" fmla="*/ 2843544 h 2843545"/>
              <a:gd name="connsiteX0" fmla="*/ 0 w 1099831"/>
              <a:gd name="connsiteY0" fmla="*/ 799 h 2844344"/>
              <a:gd name="connsiteX1" fmla="*/ 1099831 w 1099831"/>
              <a:gd name="connsiteY1" fmla="*/ 2844343 h 2844344"/>
              <a:gd name="connsiteX0" fmla="*/ 0 w 1475353"/>
              <a:gd name="connsiteY0" fmla="*/ 953545 h 953545"/>
              <a:gd name="connsiteX1" fmla="*/ 1475353 w 1475353"/>
              <a:gd name="connsiteY1" fmla="*/ 0 h 953545"/>
              <a:gd name="connsiteX0" fmla="*/ 0 w 926972"/>
              <a:gd name="connsiteY0" fmla="*/ 583 h 3934259"/>
              <a:gd name="connsiteX1" fmla="*/ 926972 w 926972"/>
              <a:gd name="connsiteY1" fmla="*/ 3934260 h 3934259"/>
              <a:gd name="connsiteX0" fmla="*/ 0 w 402434"/>
              <a:gd name="connsiteY0" fmla="*/ 14766 h 77891"/>
              <a:gd name="connsiteX1" fmla="*/ 402434 w 402434"/>
              <a:gd name="connsiteY1" fmla="*/ 77862 h 77891"/>
              <a:gd name="connsiteX0" fmla="*/ 0 w 259378"/>
              <a:gd name="connsiteY0" fmla="*/ 6399 h 277732"/>
              <a:gd name="connsiteX1" fmla="*/ 259378 w 259378"/>
              <a:gd name="connsiteY1" fmla="*/ 277721 h 277732"/>
              <a:gd name="connsiteX0" fmla="*/ 0 w 450119"/>
              <a:gd name="connsiteY0" fmla="*/ 15994 h 66874"/>
              <a:gd name="connsiteX1" fmla="*/ 450119 w 450119"/>
              <a:gd name="connsiteY1" fmla="*/ 66841 h 66874"/>
              <a:gd name="connsiteX0" fmla="*/ 0 w 450119"/>
              <a:gd name="connsiteY0" fmla="*/ -1 h 50945"/>
              <a:gd name="connsiteX1" fmla="*/ 450119 w 450119"/>
              <a:gd name="connsiteY1" fmla="*/ 50846 h 50945"/>
              <a:gd name="connsiteX0" fmla="*/ 63802 w 180124"/>
              <a:gd name="connsiteY0" fmla="*/ 0 h 626535"/>
              <a:gd name="connsiteX1" fmla="*/ 180124 w 180124"/>
              <a:gd name="connsiteY1" fmla="*/ 626530 h 626535"/>
              <a:gd name="connsiteX0" fmla="*/ 0 w 438198"/>
              <a:gd name="connsiteY0" fmla="*/ 0 h 161109"/>
              <a:gd name="connsiteX1" fmla="*/ 438198 w 438198"/>
              <a:gd name="connsiteY1" fmla="*/ 161085 h 161109"/>
              <a:gd name="connsiteX0" fmla="*/ 0 w 438198"/>
              <a:gd name="connsiteY0" fmla="*/ 122535 h 283619"/>
              <a:gd name="connsiteX1" fmla="*/ 438198 w 438198"/>
              <a:gd name="connsiteY1" fmla="*/ 283620 h 283619"/>
              <a:gd name="connsiteX0" fmla="*/ 0 w 402434"/>
              <a:gd name="connsiteY0" fmla="*/ 47047 h 342866"/>
              <a:gd name="connsiteX1" fmla="*/ 402434 w 402434"/>
              <a:gd name="connsiteY1" fmla="*/ 342867 h 342866"/>
              <a:gd name="connsiteX0" fmla="*/ 0 w 402434"/>
              <a:gd name="connsiteY0" fmla="*/ 92630 h 302710"/>
              <a:gd name="connsiteX1" fmla="*/ 402434 w 402434"/>
              <a:gd name="connsiteY1" fmla="*/ 302710 h 302710"/>
              <a:gd name="connsiteX0" fmla="*/ 0 w 477304"/>
              <a:gd name="connsiteY0" fmla="*/ 345248 h 345573"/>
              <a:gd name="connsiteX1" fmla="*/ 477304 w 477304"/>
              <a:gd name="connsiteY1" fmla="*/ 203669 h 345573"/>
              <a:gd name="connsiteX0" fmla="*/ 0 w 477304"/>
              <a:gd name="connsiteY0" fmla="*/ 145047 h 146189"/>
              <a:gd name="connsiteX1" fmla="*/ 477304 w 477304"/>
              <a:gd name="connsiteY1" fmla="*/ 3468 h 146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7304" h="146189">
                <a:moveTo>
                  <a:pt x="0" y="145047"/>
                </a:moveTo>
                <a:cubicBezTo>
                  <a:pt x="164065" y="162580"/>
                  <a:pt x="297429" y="-27745"/>
                  <a:pt x="477304" y="3468"/>
                </a:cubicBezTo>
              </a:path>
            </a:pathLst>
          </a:custGeom>
          <a:noFill/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CE0AB4F2-1A75-49A4-9E51-43BBBCD6F527}"/>
              </a:ext>
            </a:extLst>
          </p:cNvPr>
          <p:cNvSpPr/>
          <p:nvPr/>
        </p:nvSpPr>
        <p:spPr>
          <a:xfrm rot="5400000">
            <a:off x="5074833" y="1752312"/>
            <a:ext cx="859694" cy="113683"/>
          </a:xfrm>
          <a:custGeom>
            <a:avLst/>
            <a:gdLst>
              <a:gd name="connsiteX0" fmla="*/ 2164080 w 3152592"/>
              <a:gd name="connsiteY0" fmla="*/ 0 h 3520811"/>
              <a:gd name="connsiteX1" fmla="*/ 3149600 w 3152592"/>
              <a:gd name="connsiteY1" fmla="*/ 1899920 h 3520811"/>
              <a:gd name="connsiteX2" fmla="*/ 2377440 w 3152592"/>
              <a:gd name="connsiteY2" fmla="*/ 3129280 h 3520811"/>
              <a:gd name="connsiteX3" fmla="*/ 0 w 3152592"/>
              <a:gd name="connsiteY3" fmla="*/ 3474720 h 3520811"/>
              <a:gd name="connsiteX0" fmla="*/ 2164080 w 3476345"/>
              <a:gd name="connsiteY0" fmla="*/ 0 h 3518314"/>
              <a:gd name="connsiteX1" fmla="*/ 3474720 w 3476345"/>
              <a:gd name="connsiteY1" fmla="*/ 2042160 h 3518314"/>
              <a:gd name="connsiteX2" fmla="*/ 2377440 w 3476345"/>
              <a:gd name="connsiteY2" fmla="*/ 3129280 h 3518314"/>
              <a:gd name="connsiteX3" fmla="*/ 0 w 3476345"/>
              <a:gd name="connsiteY3" fmla="*/ 3474720 h 3518314"/>
              <a:gd name="connsiteX0" fmla="*/ 2164080 w 2502518"/>
              <a:gd name="connsiteY0" fmla="*/ 0 h 3518314"/>
              <a:gd name="connsiteX1" fmla="*/ 2377440 w 2502518"/>
              <a:gd name="connsiteY1" fmla="*/ 3129280 h 3518314"/>
              <a:gd name="connsiteX2" fmla="*/ 0 w 2502518"/>
              <a:gd name="connsiteY2" fmla="*/ 3474720 h 3518314"/>
              <a:gd name="connsiteX0" fmla="*/ 2164080 w 2796098"/>
              <a:gd name="connsiteY0" fmla="*/ 0 h 3518314"/>
              <a:gd name="connsiteX1" fmla="*/ 2377440 w 2796098"/>
              <a:gd name="connsiteY1" fmla="*/ 3129280 h 3518314"/>
              <a:gd name="connsiteX2" fmla="*/ 0 w 2796098"/>
              <a:gd name="connsiteY2" fmla="*/ 3474720 h 3518314"/>
              <a:gd name="connsiteX0" fmla="*/ 2164080 w 2164080"/>
              <a:gd name="connsiteY0" fmla="*/ 0 h 3474720"/>
              <a:gd name="connsiteX1" fmla="*/ 0 w 2164080"/>
              <a:gd name="connsiteY1" fmla="*/ 3474720 h 3474720"/>
              <a:gd name="connsiteX0" fmla="*/ 2164080 w 2164080"/>
              <a:gd name="connsiteY0" fmla="*/ 0 h 3474720"/>
              <a:gd name="connsiteX1" fmla="*/ 0 w 2164080"/>
              <a:gd name="connsiteY1" fmla="*/ 3474720 h 3474720"/>
              <a:gd name="connsiteX0" fmla="*/ 2164080 w 2725441"/>
              <a:gd name="connsiteY0" fmla="*/ 198 h 3474918"/>
              <a:gd name="connsiteX1" fmla="*/ 0 w 2725441"/>
              <a:gd name="connsiteY1" fmla="*/ 3474918 h 3474918"/>
              <a:gd name="connsiteX0" fmla="*/ 2164080 w 2956103"/>
              <a:gd name="connsiteY0" fmla="*/ 0 h 3474720"/>
              <a:gd name="connsiteX1" fmla="*/ 0 w 2956103"/>
              <a:gd name="connsiteY1" fmla="*/ 3474720 h 3474720"/>
              <a:gd name="connsiteX0" fmla="*/ 2164080 w 3106715"/>
              <a:gd name="connsiteY0" fmla="*/ 0 h 3474720"/>
              <a:gd name="connsiteX1" fmla="*/ 0 w 3106715"/>
              <a:gd name="connsiteY1" fmla="*/ 3474720 h 3474720"/>
              <a:gd name="connsiteX0" fmla="*/ 0 w 2860965"/>
              <a:gd name="connsiteY0" fmla="*/ 0 h 164592"/>
              <a:gd name="connsiteX1" fmla="*/ 1539240 w 2860965"/>
              <a:gd name="connsiteY1" fmla="*/ 164592 h 164592"/>
              <a:gd name="connsiteX0" fmla="*/ 0 w 2586915"/>
              <a:gd name="connsiteY0" fmla="*/ 359182 h 523774"/>
              <a:gd name="connsiteX1" fmla="*/ 1539240 w 2586915"/>
              <a:gd name="connsiteY1" fmla="*/ 523774 h 523774"/>
              <a:gd name="connsiteX0" fmla="*/ 0 w 1539240"/>
              <a:gd name="connsiteY0" fmla="*/ 344133 h 508978"/>
              <a:gd name="connsiteX1" fmla="*/ 1539240 w 1539240"/>
              <a:gd name="connsiteY1" fmla="*/ 508725 h 508978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78509 w 400143"/>
              <a:gd name="connsiteY0" fmla="*/ 1690841 h 1690841"/>
              <a:gd name="connsiteX1" fmla="*/ 206200 w 400143"/>
              <a:gd name="connsiteY1" fmla="*/ 0 h 1690841"/>
              <a:gd name="connsiteX0" fmla="*/ 31129 w 361230"/>
              <a:gd name="connsiteY0" fmla="*/ 1974926 h 1974926"/>
              <a:gd name="connsiteX1" fmla="*/ 212086 w 361230"/>
              <a:gd name="connsiteY1" fmla="*/ 0 h 1974926"/>
              <a:gd name="connsiteX0" fmla="*/ 0 w 1024335"/>
              <a:gd name="connsiteY0" fmla="*/ 1832883 h 1832883"/>
              <a:gd name="connsiteX1" fmla="*/ 1024335 w 1024335"/>
              <a:gd name="connsiteY1" fmla="*/ 0 h 1832883"/>
              <a:gd name="connsiteX0" fmla="*/ 0 w 1024335"/>
              <a:gd name="connsiteY0" fmla="*/ 1833368 h 1833368"/>
              <a:gd name="connsiteX1" fmla="*/ 1024335 w 1024335"/>
              <a:gd name="connsiteY1" fmla="*/ 485 h 1833368"/>
              <a:gd name="connsiteX0" fmla="*/ 0 w 2009756"/>
              <a:gd name="connsiteY0" fmla="*/ 3214 h 1055573"/>
              <a:gd name="connsiteX1" fmla="*/ 2009756 w 2009756"/>
              <a:gd name="connsiteY1" fmla="*/ 1055573 h 1055573"/>
              <a:gd name="connsiteX0" fmla="*/ 19 w 2009775"/>
              <a:gd name="connsiteY0" fmla="*/ 0 h 1052359"/>
              <a:gd name="connsiteX1" fmla="*/ 2009775 w 2009775"/>
              <a:gd name="connsiteY1" fmla="*/ 1052359 h 1052359"/>
              <a:gd name="connsiteX0" fmla="*/ 6 w 4300201"/>
              <a:gd name="connsiteY0" fmla="*/ 0 h 2099924"/>
              <a:gd name="connsiteX1" fmla="*/ 4300201 w 4300201"/>
              <a:gd name="connsiteY1" fmla="*/ 2099924 h 2099924"/>
              <a:gd name="connsiteX0" fmla="*/ 10 w 4300205"/>
              <a:gd name="connsiteY0" fmla="*/ 0 h 2099924"/>
              <a:gd name="connsiteX1" fmla="*/ 4300205 w 4300205"/>
              <a:gd name="connsiteY1" fmla="*/ 2099924 h 2099924"/>
              <a:gd name="connsiteX0" fmla="*/ 5 w 6439718"/>
              <a:gd name="connsiteY0" fmla="*/ 394758 h 493365"/>
              <a:gd name="connsiteX1" fmla="*/ 6439718 w 6439718"/>
              <a:gd name="connsiteY1" fmla="*/ 57 h 493365"/>
              <a:gd name="connsiteX0" fmla="*/ 3 w 6439716"/>
              <a:gd name="connsiteY0" fmla="*/ 594263 h 653311"/>
              <a:gd name="connsiteX1" fmla="*/ 6439716 w 6439716"/>
              <a:gd name="connsiteY1" fmla="*/ 199562 h 653311"/>
              <a:gd name="connsiteX0" fmla="*/ 999 w 6440712"/>
              <a:gd name="connsiteY0" fmla="*/ 520825 h 1008936"/>
              <a:gd name="connsiteX1" fmla="*/ 6440712 w 6440712"/>
              <a:gd name="connsiteY1" fmla="*/ 126124 h 1008936"/>
              <a:gd name="connsiteX0" fmla="*/ 997 w 6440725"/>
              <a:gd name="connsiteY0" fmla="*/ 1044632 h 1398188"/>
              <a:gd name="connsiteX1" fmla="*/ 6440710 w 6440725"/>
              <a:gd name="connsiteY1" fmla="*/ 649931 h 1398188"/>
              <a:gd name="connsiteX0" fmla="*/ 1070 w 5988038"/>
              <a:gd name="connsiteY0" fmla="*/ 928176 h 1291688"/>
              <a:gd name="connsiteX1" fmla="*/ 5988022 w 5988038"/>
              <a:gd name="connsiteY1" fmla="*/ 666640 h 1291688"/>
              <a:gd name="connsiteX0" fmla="*/ 1219 w 5988171"/>
              <a:gd name="connsiteY0" fmla="*/ 261536 h 896757"/>
              <a:gd name="connsiteX1" fmla="*/ 5988171 w 5988171"/>
              <a:gd name="connsiteY1" fmla="*/ 0 h 896757"/>
              <a:gd name="connsiteX0" fmla="*/ 1846 w 4151121"/>
              <a:gd name="connsiteY0" fmla="*/ 0 h 2070194"/>
              <a:gd name="connsiteX1" fmla="*/ 4151121 w 4151121"/>
              <a:gd name="connsiteY1" fmla="*/ 2064414 h 2070194"/>
              <a:gd name="connsiteX0" fmla="*/ 1953 w 4151228"/>
              <a:gd name="connsiteY0" fmla="*/ 0 h 2064414"/>
              <a:gd name="connsiteX1" fmla="*/ 4151228 w 4151228"/>
              <a:gd name="connsiteY1" fmla="*/ 2064414 h 2064414"/>
              <a:gd name="connsiteX0" fmla="*/ 1856 w 4328685"/>
              <a:gd name="connsiteY0" fmla="*/ 0 h 2055536"/>
              <a:gd name="connsiteX1" fmla="*/ 4328685 w 4328685"/>
              <a:gd name="connsiteY1" fmla="*/ 2055536 h 2055536"/>
              <a:gd name="connsiteX0" fmla="*/ 2095 w 4328924"/>
              <a:gd name="connsiteY0" fmla="*/ 0 h 2055536"/>
              <a:gd name="connsiteX1" fmla="*/ 4328924 w 4328924"/>
              <a:gd name="connsiteY1" fmla="*/ 2055536 h 2055536"/>
              <a:gd name="connsiteX0" fmla="*/ 1958 w 4550729"/>
              <a:gd name="connsiteY0" fmla="*/ 0 h 2046658"/>
              <a:gd name="connsiteX1" fmla="*/ 4550729 w 4550729"/>
              <a:gd name="connsiteY1" fmla="*/ 2046658 h 2046658"/>
              <a:gd name="connsiteX0" fmla="*/ 3176476 w 3176476"/>
              <a:gd name="connsiteY0" fmla="*/ 0 h 2455031"/>
              <a:gd name="connsiteX1" fmla="*/ 268004 w 3176476"/>
              <a:gd name="connsiteY1" fmla="*/ 2455031 h 2455031"/>
              <a:gd name="connsiteX0" fmla="*/ 630309 w 630309"/>
              <a:gd name="connsiteY0" fmla="*/ 0 h 919391"/>
              <a:gd name="connsiteX1" fmla="*/ 615958 w 630309"/>
              <a:gd name="connsiteY1" fmla="*/ 688375 h 919391"/>
              <a:gd name="connsiteX0" fmla="*/ 28034 w 45244"/>
              <a:gd name="connsiteY0" fmla="*/ 0 h 781441"/>
              <a:gd name="connsiteX1" fmla="*/ 13683 w 45244"/>
              <a:gd name="connsiteY1" fmla="*/ 688375 h 781441"/>
              <a:gd name="connsiteX0" fmla="*/ 14351 w 47434"/>
              <a:gd name="connsiteY0" fmla="*/ 0 h 688375"/>
              <a:gd name="connsiteX1" fmla="*/ 0 w 47434"/>
              <a:gd name="connsiteY1" fmla="*/ 688375 h 688375"/>
              <a:gd name="connsiteX0" fmla="*/ 1106304 w 1106304"/>
              <a:gd name="connsiteY0" fmla="*/ 0 h 910317"/>
              <a:gd name="connsiteX1" fmla="*/ 0 w 1106304"/>
              <a:gd name="connsiteY1" fmla="*/ 910317 h 910317"/>
              <a:gd name="connsiteX0" fmla="*/ 1273447 w 1273447"/>
              <a:gd name="connsiteY0" fmla="*/ 0 h 910420"/>
              <a:gd name="connsiteX1" fmla="*/ 167143 w 1273447"/>
              <a:gd name="connsiteY1" fmla="*/ 910317 h 910420"/>
              <a:gd name="connsiteX0" fmla="*/ 1281684 w 1281684"/>
              <a:gd name="connsiteY0" fmla="*/ 0 h 954802"/>
              <a:gd name="connsiteX1" fmla="*/ 166503 w 1281684"/>
              <a:gd name="connsiteY1" fmla="*/ 954705 h 954802"/>
              <a:gd name="connsiteX0" fmla="*/ 86849 w 454239"/>
              <a:gd name="connsiteY0" fmla="*/ 0 h 1079076"/>
              <a:gd name="connsiteX1" fmla="*/ 454239 w 454239"/>
              <a:gd name="connsiteY1" fmla="*/ 1078992 h 1079076"/>
              <a:gd name="connsiteX0" fmla="*/ 134434 w 412374"/>
              <a:gd name="connsiteY0" fmla="*/ 1740408 h 1754487"/>
              <a:gd name="connsiteX1" fmla="*/ 412374 w 412374"/>
              <a:gd name="connsiteY1" fmla="*/ 0 h 1754487"/>
              <a:gd name="connsiteX0" fmla="*/ 60924 w 485236"/>
              <a:gd name="connsiteY0" fmla="*/ 1597533 h 1612662"/>
              <a:gd name="connsiteX1" fmla="*/ 485236 w 485236"/>
              <a:gd name="connsiteY1" fmla="*/ 0 h 1612662"/>
              <a:gd name="connsiteX0" fmla="*/ 70 w 966291"/>
              <a:gd name="connsiteY0" fmla="*/ 1117444 h 1137628"/>
              <a:gd name="connsiteX1" fmla="*/ 966291 w 966291"/>
              <a:gd name="connsiteY1" fmla="*/ 0 h 1137628"/>
              <a:gd name="connsiteX0" fmla="*/ 275 w 765649"/>
              <a:gd name="connsiteY0" fmla="*/ 0 h 120992"/>
              <a:gd name="connsiteX1" fmla="*/ 765649 w 765649"/>
              <a:gd name="connsiteY1" fmla="*/ 86849 h 120992"/>
              <a:gd name="connsiteX0" fmla="*/ 41 w 765415"/>
              <a:gd name="connsiteY0" fmla="*/ 0 h 380974"/>
              <a:gd name="connsiteX1" fmla="*/ 765415 w 765415"/>
              <a:gd name="connsiteY1" fmla="*/ 86849 h 380974"/>
              <a:gd name="connsiteX0" fmla="*/ 38 w 803308"/>
              <a:gd name="connsiteY0" fmla="*/ 59619 h 342557"/>
              <a:gd name="connsiteX1" fmla="*/ 803308 w 803308"/>
              <a:gd name="connsiteY1" fmla="*/ 0 h 342557"/>
              <a:gd name="connsiteX0" fmla="*/ 924509 w 924509"/>
              <a:gd name="connsiteY0" fmla="*/ 1524304 h 1547347"/>
              <a:gd name="connsiteX1" fmla="*/ 56577 w 924509"/>
              <a:gd name="connsiteY1" fmla="*/ 0 h 1547347"/>
              <a:gd name="connsiteX0" fmla="*/ 939067 w 939067"/>
              <a:gd name="connsiteY0" fmla="*/ 1613813 h 1635346"/>
              <a:gd name="connsiteX1" fmla="*/ 55977 w 939067"/>
              <a:gd name="connsiteY1" fmla="*/ 0 h 1635346"/>
              <a:gd name="connsiteX0" fmla="*/ 99 w 499414"/>
              <a:gd name="connsiteY0" fmla="*/ 0 h 479540"/>
              <a:gd name="connsiteX1" fmla="*/ 499414 w 499414"/>
              <a:gd name="connsiteY1" fmla="*/ 219585 h 479540"/>
              <a:gd name="connsiteX0" fmla="*/ 0 w 499315"/>
              <a:gd name="connsiteY0" fmla="*/ 0 h 445186"/>
              <a:gd name="connsiteX1" fmla="*/ 499315 w 499315"/>
              <a:gd name="connsiteY1" fmla="*/ 219585 h 445186"/>
              <a:gd name="connsiteX0" fmla="*/ 0 w 487117"/>
              <a:gd name="connsiteY0" fmla="*/ 0 h 438032"/>
              <a:gd name="connsiteX1" fmla="*/ 487117 w 487117"/>
              <a:gd name="connsiteY1" fmla="*/ 210855 h 438032"/>
              <a:gd name="connsiteX0" fmla="*/ 0 w 531842"/>
              <a:gd name="connsiteY0" fmla="*/ 347895 h 406458"/>
              <a:gd name="connsiteX1" fmla="*/ 531842 w 531842"/>
              <a:gd name="connsiteY1" fmla="*/ 0 h 406458"/>
              <a:gd name="connsiteX0" fmla="*/ 0 w 1172987"/>
              <a:gd name="connsiteY0" fmla="*/ 523446 h 529773"/>
              <a:gd name="connsiteX1" fmla="*/ 1172987 w 1172987"/>
              <a:gd name="connsiteY1" fmla="*/ 0 h 529773"/>
              <a:gd name="connsiteX0" fmla="*/ 0 w 1172987"/>
              <a:gd name="connsiteY0" fmla="*/ 523446 h 523446"/>
              <a:gd name="connsiteX1" fmla="*/ 1172987 w 1172987"/>
              <a:gd name="connsiteY1" fmla="*/ 0 h 523446"/>
              <a:gd name="connsiteX0" fmla="*/ 0 w 1172987"/>
              <a:gd name="connsiteY0" fmla="*/ 1135330 h 1135330"/>
              <a:gd name="connsiteX1" fmla="*/ 1172987 w 1172987"/>
              <a:gd name="connsiteY1" fmla="*/ 611884 h 1135330"/>
              <a:gd name="connsiteX0" fmla="*/ 0 w 1263350"/>
              <a:gd name="connsiteY0" fmla="*/ 1010403 h 1010403"/>
              <a:gd name="connsiteX1" fmla="*/ 1263350 w 1263350"/>
              <a:gd name="connsiteY1" fmla="*/ 662508 h 1010403"/>
              <a:gd name="connsiteX0" fmla="*/ 0 w 1349410"/>
              <a:gd name="connsiteY0" fmla="*/ 1217605 h 1217605"/>
              <a:gd name="connsiteX1" fmla="*/ 1349410 w 1349410"/>
              <a:gd name="connsiteY1" fmla="*/ 583284 h 1217605"/>
              <a:gd name="connsiteX0" fmla="*/ 0 w 1349410"/>
              <a:gd name="connsiteY0" fmla="*/ 1061676 h 1061676"/>
              <a:gd name="connsiteX1" fmla="*/ 1349410 w 1349410"/>
              <a:gd name="connsiteY1" fmla="*/ 427355 h 1061676"/>
              <a:gd name="connsiteX0" fmla="*/ 0 w 1043898"/>
              <a:gd name="connsiteY0" fmla="*/ 1111089 h 1111089"/>
              <a:gd name="connsiteX1" fmla="*/ 1043898 w 1043898"/>
              <a:gd name="connsiteY1" fmla="*/ 412092 h 1111089"/>
              <a:gd name="connsiteX0" fmla="*/ 0 w 1043898"/>
              <a:gd name="connsiteY0" fmla="*/ 698997 h 698997"/>
              <a:gd name="connsiteX1" fmla="*/ 1043898 w 1043898"/>
              <a:gd name="connsiteY1" fmla="*/ 0 h 698997"/>
              <a:gd name="connsiteX0" fmla="*/ 0 w 1082625"/>
              <a:gd name="connsiteY0" fmla="*/ 652799 h 652799"/>
              <a:gd name="connsiteX1" fmla="*/ 1082625 w 1082625"/>
              <a:gd name="connsiteY1" fmla="*/ 0 h 652799"/>
              <a:gd name="connsiteX0" fmla="*/ 0 w 1702254"/>
              <a:gd name="connsiteY0" fmla="*/ 809871 h 809871"/>
              <a:gd name="connsiteX1" fmla="*/ 1702254 w 1702254"/>
              <a:gd name="connsiteY1" fmla="*/ 0 h 809871"/>
              <a:gd name="connsiteX0" fmla="*/ 80 w 1702334"/>
              <a:gd name="connsiteY0" fmla="*/ 809871 h 853988"/>
              <a:gd name="connsiteX1" fmla="*/ 1702334 w 1702334"/>
              <a:gd name="connsiteY1" fmla="*/ 0 h 853988"/>
              <a:gd name="connsiteX0" fmla="*/ 49 w 1727920"/>
              <a:gd name="connsiteY0" fmla="*/ 881825 h 906102"/>
              <a:gd name="connsiteX1" fmla="*/ 1702303 w 1727920"/>
              <a:gd name="connsiteY1" fmla="*/ 71954 h 906102"/>
              <a:gd name="connsiteX0" fmla="*/ 548206 w 548206"/>
              <a:gd name="connsiteY0" fmla="*/ 0 h 1777196"/>
              <a:gd name="connsiteX1" fmla="*/ 0 w 548206"/>
              <a:gd name="connsiteY1" fmla="*/ 1777196 h 1777196"/>
              <a:gd name="connsiteX0" fmla="*/ 548206 w 548206"/>
              <a:gd name="connsiteY0" fmla="*/ 0 h 1777196"/>
              <a:gd name="connsiteX1" fmla="*/ 0 w 548206"/>
              <a:gd name="connsiteY1" fmla="*/ 1777196 h 1777196"/>
              <a:gd name="connsiteX0" fmla="*/ 548206 w 548280"/>
              <a:gd name="connsiteY0" fmla="*/ 0 h 1777196"/>
              <a:gd name="connsiteX1" fmla="*/ 0 w 548280"/>
              <a:gd name="connsiteY1" fmla="*/ 1777196 h 1777196"/>
              <a:gd name="connsiteX0" fmla="*/ 0 w 2006303"/>
              <a:gd name="connsiteY0" fmla="*/ 0 h 1666958"/>
              <a:gd name="connsiteX1" fmla="*/ 1931426 w 2006303"/>
              <a:gd name="connsiteY1" fmla="*/ 1666958 h 1666958"/>
              <a:gd name="connsiteX0" fmla="*/ 0 w 3576673"/>
              <a:gd name="connsiteY0" fmla="*/ 2069488 h 2108984"/>
              <a:gd name="connsiteX1" fmla="*/ 3528881 w 3576673"/>
              <a:gd name="connsiteY1" fmla="*/ 12840 h 2108984"/>
              <a:gd name="connsiteX0" fmla="*/ 0 w 3528881"/>
              <a:gd name="connsiteY0" fmla="*/ 2060819 h 2101650"/>
              <a:gd name="connsiteX1" fmla="*/ 3528881 w 3528881"/>
              <a:gd name="connsiteY1" fmla="*/ 4171 h 2101650"/>
              <a:gd name="connsiteX0" fmla="*/ 0 w 4220317"/>
              <a:gd name="connsiteY0" fmla="*/ 2488940 h 2524399"/>
              <a:gd name="connsiteX1" fmla="*/ 4220317 w 4220317"/>
              <a:gd name="connsiteY1" fmla="*/ 3588 h 2524399"/>
              <a:gd name="connsiteX0" fmla="*/ 0 w 4220814"/>
              <a:gd name="connsiteY0" fmla="*/ 2635306 h 2663728"/>
              <a:gd name="connsiteX1" fmla="*/ 4220317 w 4220814"/>
              <a:gd name="connsiteY1" fmla="*/ 149954 h 2663728"/>
              <a:gd name="connsiteX0" fmla="*/ 18 w 4220830"/>
              <a:gd name="connsiteY0" fmla="*/ 2597628 h 3018337"/>
              <a:gd name="connsiteX1" fmla="*/ 4220335 w 4220830"/>
              <a:gd name="connsiteY1" fmla="*/ 112276 h 3018337"/>
              <a:gd name="connsiteX0" fmla="*/ 18 w 4274470"/>
              <a:gd name="connsiteY0" fmla="*/ 2453526 h 2883892"/>
              <a:gd name="connsiteX1" fmla="*/ 4273981 w 4274470"/>
              <a:gd name="connsiteY1" fmla="*/ 115158 h 2883892"/>
              <a:gd name="connsiteX0" fmla="*/ 113078 w 113078"/>
              <a:gd name="connsiteY0" fmla="*/ 0 h 2267144"/>
              <a:gd name="connsiteX1" fmla="*/ 0 w 113078"/>
              <a:gd name="connsiteY1" fmla="*/ 2267144 h 2267144"/>
              <a:gd name="connsiteX0" fmla="*/ 667420 w 667420"/>
              <a:gd name="connsiteY0" fmla="*/ 0 h 4153444"/>
              <a:gd name="connsiteX1" fmla="*/ 0 w 667420"/>
              <a:gd name="connsiteY1" fmla="*/ 4153444 h 4153444"/>
              <a:gd name="connsiteX0" fmla="*/ 667420 w 667420"/>
              <a:gd name="connsiteY0" fmla="*/ 0 h 4153444"/>
              <a:gd name="connsiteX1" fmla="*/ 0 w 667420"/>
              <a:gd name="connsiteY1" fmla="*/ 4153444 h 4153444"/>
              <a:gd name="connsiteX0" fmla="*/ 1066784 w 1066784"/>
              <a:gd name="connsiteY0" fmla="*/ 0 h 4104449"/>
              <a:gd name="connsiteX1" fmla="*/ 0 w 1066784"/>
              <a:gd name="connsiteY1" fmla="*/ 4104449 h 4104449"/>
              <a:gd name="connsiteX0" fmla="*/ 20 w 3482515"/>
              <a:gd name="connsiteY0" fmla="*/ 0 h 924426"/>
              <a:gd name="connsiteX1" fmla="*/ 3461799 w 3482515"/>
              <a:gd name="connsiteY1" fmla="*/ 298660 h 924426"/>
              <a:gd name="connsiteX0" fmla="*/ 56 w 1101474"/>
              <a:gd name="connsiteY0" fmla="*/ 0 h 1276792"/>
              <a:gd name="connsiteX1" fmla="*/ 1049884 w 1101474"/>
              <a:gd name="connsiteY1" fmla="*/ 1145796 h 1276792"/>
              <a:gd name="connsiteX0" fmla="*/ 35 w 1902472"/>
              <a:gd name="connsiteY0" fmla="*/ 1269997 h 1879107"/>
              <a:gd name="connsiteX1" fmla="*/ 1868204 w 1902472"/>
              <a:gd name="connsiteY1" fmla="*/ 826 h 1879107"/>
              <a:gd name="connsiteX0" fmla="*/ 0 w 1902607"/>
              <a:gd name="connsiteY0" fmla="*/ 1272418 h 1272418"/>
              <a:gd name="connsiteX1" fmla="*/ 1868169 w 1902607"/>
              <a:gd name="connsiteY1" fmla="*/ 3247 h 1272418"/>
              <a:gd name="connsiteX0" fmla="*/ 0 w 1745063"/>
              <a:gd name="connsiteY0" fmla="*/ 1486701 h 1486701"/>
              <a:gd name="connsiteX1" fmla="*/ 1708193 w 1745063"/>
              <a:gd name="connsiteY1" fmla="*/ 2586 h 1486701"/>
              <a:gd name="connsiteX0" fmla="*/ 986326 w 986330"/>
              <a:gd name="connsiteY0" fmla="*/ 1278956 h 1278956"/>
              <a:gd name="connsiteX1" fmla="*/ 0 w 986330"/>
              <a:gd name="connsiteY1" fmla="*/ 3223 h 1278956"/>
              <a:gd name="connsiteX0" fmla="*/ 414103 w 414139"/>
              <a:gd name="connsiteY0" fmla="*/ 3271213 h 3271213"/>
              <a:gd name="connsiteX1" fmla="*/ 0 w 414139"/>
              <a:gd name="connsiteY1" fmla="*/ 958 h 3271213"/>
              <a:gd name="connsiteX0" fmla="*/ 769027 w 769033"/>
              <a:gd name="connsiteY0" fmla="*/ 2854613 h 2854612"/>
              <a:gd name="connsiteX1" fmla="*/ 0 w 769033"/>
              <a:gd name="connsiteY1" fmla="*/ 1123 h 2854612"/>
              <a:gd name="connsiteX0" fmla="*/ 812487 w 812493"/>
              <a:gd name="connsiteY0" fmla="*/ 2854613 h 2854613"/>
              <a:gd name="connsiteX1" fmla="*/ 0 w 812493"/>
              <a:gd name="connsiteY1" fmla="*/ 1123 h 2854613"/>
              <a:gd name="connsiteX0" fmla="*/ 0 w 871096"/>
              <a:gd name="connsiteY0" fmla="*/ 110872 h 1246423"/>
              <a:gd name="connsiteX1" fmla="*/ 810022 w 871096"/>
              <a:gd name="connsiteY1" fmla="*/ 1246423 h 1246423"/>
              <a:gd name="connsiteX0" fmla="*/ 0 w 961897"/>
              <a:gd name="connsiteY0" fmla="*/ 4012 h 1139563"/>
              <a:gd name="connsiteX1" fmla="*/ 810022 w 961897"/>
              <a:gd name="connsiteY1" fmla="*/ 1139563 h 1139563"/>
              <a:gd name="connsiteX0" fmla="*/ 1305033 w 1566618"/>
              <a:gd name="connsiteY0" fmla="*/ 1530 h 3101834"/>
              <a:gd name="connsiteX1" fmla="*/ 0 w 1566618"/>
              <a:gd name="connsiteY1" fmla="*/ 3101834 h 3101834"/>
              <a:gd name="connsiteX0" fmla="*/ 1536820 w 1777231"/>
              <a:gd name="connsiteY0" fmla="*/ 1522 h 3116711"/>
              <a:gd name="connsiteX1" fmla="*/ 0 w 1777231"/>
              <a:gd name="connsiteY1" fmla="*/ 3116711 h 3116711"/>
              <a:gd name="connsiteX0" fmla="*/ 1659957 w 1890435"/>
              <a:gd name="connsiteY0" fmla="*/ 1850 h 2551428"/>
              <a:gd name="connsiteX1" fmla="*/ 0 w 1890435"/>
              <a:gd name="connsiteY1" fmla="*/ 2551429 h 2551428"/>
              <a:gd name="connsiteX0" fmla="*/ 1660013 w 1867605"/>
              <a:gd name="connsiteY0" fmla="*/ 2793 h 2552372"/>
              <a:gd name="connsiteX1" fmla="*/ 56 w 1867605"/>
              <a:gd name="connsiteY1" fmla="*/ 2552372 h 2552372"/>
              <a:gd name="connsiteX0" fmla="*/ 2273951 w 2448760"/>
              <a:gd name="connsiteY0" fmla="*/ 21408 h 1003155"/>
              <a:gd name="connsiteX1" fmla="*/ 45 w 2448760"/>
              <a:gd name="connsiteY1" fmla="*/ 1003155 h 1003155"/>
              <a:gd name="connsiteX0" fmla="*/ 2273981 w 2273981"/>
              <a:gd name="connsiteY0" fmla="*/ -1 h 981746"/>
              <a:gd name="connsiteX1" fmla="*/ 75 w 2273981"/>
              <a:gd name="connsiteY1" fmla="*/ 981746 h 981746"/>
              <a:gd name="connsiteX0" fmla="*/ 1946158 w 1946157"/>
              <a:gd name="connsiteY0" fmla="*/ 0 h 822514"/>
              <a:gd name="connsiteX1" fmla="*/ 89 w 1946157"/>
              <a:gd name="connsiteY1" fmla="*/ 822514 h 822514"/>
              <a:gd name="connsiteX0" fmla="*/ 1928278 w 1928278"/>
              <a:gd name="connsiteY0" fmla="*/ 0 h 908255"/>
              <a:gd name="connsiteX1" fmla="*/ 91 w 1928278"/>
              <a:gd name="connsiteY1" fmla="*/ 908255 h 908255"/>
              <a:gd name="connsiteX0" fmla="*/ 1952120 w 1952120"/>
              <a:gd name="connsiteY0" fmla="*/ 0 h 981747"/>
              <a:gd name="connsiteX1" fmla="*/ 90 w 1952120"/>
              <a:gd name="connsiteY1" fmla="*/ 981747 h 981747"/>
              <a:gd name="connsiteX0" fmla="*/ 50443 w 995296"/>
              <a:gd name="connsiteY0" fmla="*/ 0 h 932752"/>
              <a:gd name="connsiteX1" fmla="*/ 995296 w 995296"/>
              <a:gd name="connsiteY1" fmla="*/ 932752 h 932752"/>
              <a:gd name="connsiteX0" fmla="*/ 26147 w 2324071"/>
              <a:gd name="connsiteY0" fmla="*/ 0 h 2304603"/>
              <a:gd name="connsiteX1" fmla="*/ 2324071 w 2324071"/>
              <a:gd name="connsiteY1" fmla="*/ 2304603 h 2304603"/>
              <a:gd name="connsiteX0" fmla="*/ 29182 w 2035034"/>
              <a:gd name="connsiteY0" fmla="*/ 0 h 2696560"/>
              <a:gd name="connsiteX1" fmla="*/ 2035034 w 2035034"/>
              <a:gd name="connsiteY1" fmla="*/ 2696560 h 2696560"/>
              <a:gd name="connsiteX0" fmla="*/ 0 w 2005852"/>
              <a:gd name="connsiteY0" fmla="*/ 0 h 2696560"/>
              <a:gd name="connsiteX1" fmla="*/ 2005852 w 2005852"/>
              <a:gd name="connsiteY1" fmla="*/ 2696560 h 2696560"/>
              <a:gd name="connsiteX0" fmla="*/ 348755 w 567841"/>
              <a:gd name="connsiteY0" fmla="*/ 0 h 3811189"/>
              <a:gd name="connsiteX1" fmla="*/ 145 w 567841"/>
              <a:gd name="connsiteY1" fmla="*/ 3811189 h 3811189"/>
              <a:gd name="connsiteX0" fmla="*/ 427507 w 601910"/>
              <a:gd name="connsiteY0" fmla="*/ 0 h 3811189"/>
              <a:gd name="connsiteX1" fmla="*/ 78897 w 601910"/>
              <a:gd name="connsiteY1" fmla="*/ 3811189 h 3811189"/>
              <a:gd name="connsiteX0" fmla="*/ 15858 w 247333"/>
              <a:gd name="connsiteY0" fmla="*/ 0 h 3504974"/>
              <a:gd name="connsiteX1" fmla="*/ 108337 w 247333"/>
              <a:gd name="connsiteY1" fmla="*/ 3504972 h 3504974"/>
              <a:gd name="connsiteX0" fmla="*/ 113991 w 206470"/>
              <a:gd name="connsiteY0" fmla="*/ 0 h 3504973"/>
              <a:gd name="connsiteX1" fmla="*/ 206470 w 206470"/>
              <a:gd name="connsiteY1" fmla="*/ 3504972 h 3504973"/>
              <a:gd name="connsiteX0" fmla="*/ 54360 w 242210"/>
              <a:gd name="connsiteY0" fmla="*/ 0 h 3394735"/>
              <a:gd name="connsiteX1" fmla="*/ 242210 w 242210"/>
              <a:gd name="connsiteY1" fmla="*/ 3394734 h 3394735"/>
              <a:gd name="connsiteX0" fmla="*/ 0 w 1099831"/>
              <a:gd name="connsiteY0" fmla="*/ 0 h 2843545"/>
              <a:gd name="connsiteX1" fmla="*/ 1099831 w 1099831"/>
              <a:gd name="connsiteY1" fmla="*/ 2843544 h 2843545"/>
              <a:gd name="connsiteX0" fmla="*/ 0 w 1099831"/>
              <a:gd name="connsiteY0" fmla="*/ 799 h 2844344"/>
              <a:gd name="connsiteX1" fmla="*/ 1099831 w 1099831"/>
              <a:gd name="connsiteY1" fmla="*/ 2844343 h 2844344"/>
              <a:gd name="connsiteX0" fmla="*/ 0 w 1475353"/>
              <a:gd name="connsiteY0" fmla="*/ 953545 h 953545"/>
              <a:gd name="connsiteX1" fmla="*/ 1475353 w 1475353"/>
              <a:gd name="connsiteY1" fmla="*/ 0 h 953545"/>
              <a:gd name="connsiteX0" fmla="*/ 0 w 926972"/>
              <a:gd name="connsiteY0" fmla="*/ 583 h 3934259"/>
              <a:gd name="connsiteX1" fmla="*/ 926972 w 926972"/>
              <a:gd name="connsiteY1" fmla="*/ 3934260 h 3934259"/>
              <a:gd name="connsiteX0" fmla="*/ 0 w 402434"/>
              <a:gd name="connsiteY0" fmla="*/ 14766 h 77891"/>
              <a:gd name="connsiteX1" fmla="*/ 402434 w 402434"/>
              <a:gd name="connsiteY1" fmla="*/ 77862 h 77891"/>
              <a:gd name="connsiteX0" fmla="*/ 0 w 259378"/>
              <a:gd name="connsiteY0" fmla="*/ 6399 h 277732"/>
              <a:gd name="connsiteX1" fmla="*/ 259378 w 259378"/>
              <a:gd name="connsiteY1" fmla="*/ 277721 h 277732"/>
              <a:gd name="connsiteX0" fmla="*/ 0 w 450119"/>
              <a:gd name="connsiteY0" fmla="*/ 15994 h 66874"/>
              <a:gd name="connsiteX1" fmla="*/ 450119 w 450119"/>
              <a:gd name="connsiteY1" fmla="*/ 66841 h 66874"/>
              <a:gd name="connsiteX0" fmla="*/ 0 w 450119"/>
              <a:gd name="connsiteY0" fmla="*/ -1 h 50945"/>
              <a:gd name="connsiteX1" fmla="*/ 450119 w 450119"/>
              <a:gd name="connsiteY1" fmla="*/ 50846 h 50945"/>
              <a:gd name="connsiteX0" fmla="*/ 63802 w 180124"/>
              <a:gd name="connsiteY0" fmla="*/ 0 h 626535"/>
              <a:gd name="connsiteX1" fmla="*/ 180124 w 180124"/>
              <a:gd name="connsiteY1" fmla="*/ 626530 h 626535"/>
              <a:gd name="connsiteX0" fmla="*/ 0 w 438198"/>
              <a:gd name="connsiteY0" fmla="*/ 0 h 161109"/>
              <a:gd name="connsiteX1" fmla="*/ 438198 w 438198"/>
              <a:gd name="connsiteY1" fmla="*/ 161085 h 161109"/>
              <a:gd name="connsiteX0" fmla="*/ 0 w 438198"/>
              <a:gd name="connsiteY0" fmla="*/ 122535 h 283619"/>
              <a:gd name="connsiteX1" fmla="*/ 438198 w 438198"/>
              <a:gd name="connsiteY1" fmla="*/ 283620 h 283619"/>
              <a:gd name="connsiteX0" fmla="*/ 0 w 402434"/>
              <a:gd name="connsiteY0" fmla="*/ 47047 h 342866"/>
              <a:gd name="connsiteX1" fmla="*/ 402434 w 402434"/>
              <a:gd name="connsiteY1" fmla="*/ 342867 h 342866"/>
              <a:gd name="connsiteX0" fmla="*/ 0 w 402434"/>
              <a:gd name="connsiteY0" fmla="*/ 92630 h 302710"/>
              <a:gd name="connsiteX1" fmla="*/ 402434 w 402434"/>
              <a:gd name="connsiteY1" fmla="*/ 302710 h 302710"/>
              <a:gd name="connsiteX0" fmla="*/ 0 w 477304"/>
              <a:gd name="connsiteY0" fmla="*/ 345248 h 345573"/>
              <a:gd name="connsiteX1" fmla="*/ 477304 w 477304"/>
              <a:gd name="connsiteY1" fmla="*/ 203669 h 345573"/>
              <a:gd name="connsiteX0" fmla="*/ 0 w 477304"/>
              <a:gd name="connsiteY0" fmla="*/ 145047 h 146189"/>
              <a:gd name="connsiteX1" fmla="*/ 477304 w 477304"/>
              <a:gd name="connsiteY1" fmla="*/ 3468 h 146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7304" h="146189">
                <a:moveTo>
                  <a:pt x="0" y="145047"/>
                </a:moveTo>
                <a:cubicBezTo>
                  <a:pt x="164065" y="162580"/>
                  <a:pt x="297429" y="-27745"/>
                  <a:pt x="477304" y="3468"/>
                </a:cubicBezTo>
              </a:path>
            </a:pathLst>
          </a:custGeom>
          <a:noFill/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31FA67-38DB-476B-A0FF-E48D9964A309}"/>
              </a:ext>
            </a:extLst>
          </p:cNvPr>
          <p:cNvSpPr/>
          <p:nvPr/>
        </p:nvSpPr>
        <p:spPr>
          <a:xfrm>
            <a:off x="4603534" y="1046879"/>
            <a:ext cx="1710555" cy="466561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A" sz="1200" dirty="0">
                <a:solidFill>
                  <a:schemeClr val="tx2"/>
                </a:solidFill>
              </a:rPr>
              <a:t>2) Sélectionner «</a:t>
            </a:r>
            <a:r>
              <a:rPr lang="fr-CA" sz="1200" dirty="0" err="1">
                <a:solidFill>
                  <a:schemeClr val="tx2"/>
                </a:solidFill>
              </a:rPr>
              <a:t>Create</a:t>
            </a:r>
            <a:r>
              <a:rPr lang="fr-CA" sz="1200" dirty="0">
                <a:solidFill>
                  <a:schemeClr val="tx2"/>
                </a:solidFill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933531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C85E6A-DFC5-4CE4-AEFE-D6E3AEF26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AJOUTER DES «COMPONENTS»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A9760CB-6A5A-41B9-A12E-8FE9E7DD7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671" y="1672336"/>
            <a:ext cx="6192114" cy="47060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BF369D-67FF-4E43-B2A9-E4AC353024CA}"/>
              </a:ext>
            </a:extLst>
          </p:cNvPr>
          <p:cNvSpPr/>
          <p:nvPr/>
        </p:nvSpPr>
        <p:spPr>
          <a:xfrm>
            <a:off x="838200" y="3389466"/>
            <a:ext cx="1362791" cy="466561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A" sz="1200" dirty="0">
                <a:solidFill>
                  <a:schemeClr val="tx2"/>
                </a:solidFill>
              </a:rPr>
              <a:t>1) Sélectionner le «</a:t>
            </a:r>
            <a:r>
              <a:rPr lang="fr-CA" sz="1200" dirty="0" err="1">
                <a:solidFill>
                  <a:schemeClr val="tx2"/>
                </a:solidFill>
              </a:rPr>
              <a:t>gameObject</a:t>
            </a:r>
            <a:r>
              <a:rPr lang="fr-CA" sz="1200" dirty="0">
                <a:solidFill>
                  <a:schemeClr val="tx2"/>
                </a:solidFill>
              </a:rPr>
              <a:t>»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7F1E9EA0-3645-47F5-8A55-22F9E32A7CCF}"/>
              </a:ext>
            </a:extLst>
          </p:cNvPr>
          <p:cNvSpPr/>
          <p:nvPr/>
        </p:nvSpPr>
        <p:spPr>
          <a:xfrm>
            <a:off x="2200991" y="3509064"/>
            <a:ext cx="762720" cy="113683"/>
          </a:xfrm>
          <a:custGeom>
            <a:avLst/>
            <a:gdLst>
              <a:gd name="connsiteX0" fmla="*/ 2164080 w 3152592"/>
              <a:gd name="connsiteY0" fmla="*/ 0 h 3520811"/>
              <a:gd name="connsiteX1" fmla="*/ 3149600 w 3152592"/>
              <a:gd name="connsiteY1" fmla="*/ 1899920 h 3520811"/>
              <a:gd name="connsiteX2" fmla="*/ 2377440 w 3152592"/>
              <a:gd name="connsiteY2" fmla="*/ 3129280 h 3520811"/>
              <a:gd name="connsiteX3" fmla="*/ 0 w 3152592"/>
              <a:gd name="connsiteY3" fmla="*/ 3474720 h 3520811"/>
              <a:gd name="connsiteX0" fmla="*/ 2164080 w 3476345"/>
              <a:gd name="connsiteY0" fmla="*/ 0 h 3518314"/>
              <a:gd name="connsiteX1" fmla="*/ 3474720 w 3476345"/>
              <a:gd name="connsiteY1" fmla="*/ 2042160 h 3518314"/>
              <a:gd name="connsiteX2" fmla="*/ 2377440 w 3476345"/>
              <a:gd name="connsiteY2" fmla="*/ 3129280 h 3518314"/>
              <a:gd name="connsiteX3" fmla="*/ 0 w 3476345"/>
              <a:gd name="connsiteY3" fmla="*/ 3474720 h 3518314"/>
              <a:gd name="connsiteX0" fmla="*/ 2164080 w 2502518"/>
              <a:gd name="connsiteY0" fmla="*/ 0 h 3518314"/>
              <a:gd name="connsiteX1" fmla="*/ 2377440 w 2502518"/>
              <a:gd name="connsiteY1" fmla="*/ 3129280 h 3518314"/>
              <a:gd name="connsiteX2" fmla="*/ 0 w 2502518"/>
              <a:gd name="connsiteY2" fmla="*/ 3474720 h 3518314"/>
              <a:gd name="connsiteX0" fmla="*/ 2164080 w 2796098"/>
              <a:gd name="connsiteY0" fmla="*/ 0 h 3518314"/>
              <a:gd name="connsiteX1" fmla="*/ 2377440 w 2796098"/>
              <a:gd name="connsiteY1" fmla="*/ 3129280 h 3518314"/>
              <a:gd name="connsiteX2" fmla="*/ 0 w 2796098"/>
              <a:gd name="connsiteY2" fmla="*/ 3474720 h 3518314"/>
              <a:gd name="connsiteX0" fmla="*/ 2164080 w 2164080"/>
              <a:gd name="connsiteY0" fmla="*/ 0 h 3474720"/>
              <a:gd name="connsiteX1" fmla="*/ 0 w 2164080"/>
              <a:gd name="connsiteY1" fmla="*/ 3474720 h 3474720"/>
              <a:gd name="connsiteX0" fmla="*/ 2164080 w 2164080"/>
              <a:gd name="connsiteY0" fmla="*/ 0 h 3474720"/>
              <a:gd name="connsiteX1" fmla="*/ 0 w 2164080"/>
              <a:gd name="connsiteY1" fmla="*/ 3474720 h 3474720"/>
              <a:gd name="connsiteX0" fmla="*/ 2164080 w 2725441"/>
              <a:gd name="connsiteY0" fmla="*/ 198 h 3474918"/>
              <a:gd name="connsiteX1" fmla="*/ 0 w 2725441"/>
              <a:gd name="connsiteY1" fmla="*/ 3474918 h 3474918"/>
              <a:gd name="connsiteX0" fmla="*/ 2164080 w 2956103"/>
              <a:gd name="connsiteY0" fmla="*/ 0 h 3474720"/>
              <a:gd name="connsiteX1" fmla="*/ 0 w 2956103"/>
              <a:gd name="connsiteY1" fmla="*/ 3474720 h 3474720"/>
              <a:gd name="connsiteX0" fmla="*/ 2164080 w 3106715"/>
              <a:gd name="connsiteY0" fmla="*/ 0 h 3474720"/>
              <a:gd name="connsiteX1" fmla="*/ 0 w 3106715"/>
              <a:gd name="connsiteY1" fmla="*/ 3474720 h 3474720"/>
              <a:gd name="connsiteX0" fmla="*/ 0 w 2860965"/>
              <a:gd name="connsiteY0" fmla="*/ 0 h 164592"/>
              <a:gd name="connsiteX1" fmla="*/ 1539240 w 2860965"/>
              <a:gd name="connsiteY1" fmla="*/ 164592 h 164592"/>
              <a:gd name="connsiteX0" fmla="*/ 0 w 2586915"/>
              <a:gd name="connsiteY0" fmla="*/ 359182 h 523774"/>
              <a:gd name="connsiteX1" fmla="*/ 1539240 w 2586915"/>
              <a:gd name="connsiteY1" fmla="*/ 523774 h 523774"/>
              <a:gd name="connsiteX0" fmla="*/ 0 w 1539240"/>
              <a:gd name="connsiteY0" fmla="*/ 344133 h 508978"/>
              <a:gd name="connsiteX1" fmla="*/ 1539240 w 1539240"/>
              <a:gd name="connsiteY1" fmla="*/ 508725 h 508978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78509 w 400143"/>
              <a:gd name="connsiteY0" fmla="*/ 1690841 h 1690841"/>
              <a:gd name="connsiteX1" fmla="*/ 206200 w 400143"/>
              <a:gd name="connsiteY1" fmla="*/ 0 h 1690841"/>
              <a:gd name="connsiteX0" fmla="*/ 31129 w 361230"/>
              <a:gd name="connsiteY0" fmla="*/ 1974926 h 1974926"/>
              <a:gd name="connsiteX1" fmla="*/ 212086 w 361230"/>
              <a:gd name="connsiteY1" fmla="*/ 0 h 1974926"/>
              <a:gd name="connsiteX0" fmla="*/ 0 w 1024335"/>
              <a:gd name="connsiteY0" fmla="*/ 1832883 h 1832883"/>
              <a:gd name="connsiteX1" fmla="*/ 1024335 w 1024335"/>
              <a:gd name="connsiteY1" fmla="*/ 0 h 1832883"/>
              <a:gd name="connsiteX0" fmla="*/ 0 w 1024335"/>
              <a:gd name="connsiteY0" fmla="*/ 1833368 h 1833368"/>
              <a:gd name="connsiteX1" fmla="*/ 1024335 w 1024335"/>
              <a:gd name="connsiteY1" fmla="*/ 485 h 1833368"/>
              <a:gd name="connsiteX0" fmla="*/ 0 w 2009756"/>
              <a:gd name="connsiteY0" fmla="*/ 3214 h 1055573"/>
              <a:gd name="connsiteX1" fmla="*/ 2009756 w 2009756"/>
              <a:gd name="connsiteY1" fmla="*/ 1055573 h 1055573"/>
              <a:gd name="connsiteX0" fmla="*/ 19 w 2009775"/>
              <a:gd name="connsiteY0" fmla="*/ 0 h 1052359"/>
              <a:gd name="connsiteX1" fmla="*/ 2009775 w 2009775"/>
              <a:gd name="connsiteY1" fmla="*/ 1052359 h 1052359"/>
              <a:gd name="connsiteX0" fmla="*/ 6 w 4300201"/>
              <a:gd name="connsiteY0" fmla="*/ 0 h 2099924"/>
              <a:gd name="connsiteX1" fmla="*/ 4300201 w 4300201"/>
              <a:gd name="connsiteY1" fmla="*/ 2099924 h 2099924"/>
              <a:gd name="connsiteX0" fmla="*/ 10 w 4300205"/>
              <a:gd name="connsiteY0" fmla="*/ 0 h 2099924"/>
              <a:gd name="connsiteX1" fmla="*/ 4300205 w 4300205"/>
              <a:gd name="connsiteY1" fmla="*/ 2099924 h 2099924"/>
              <a:gd name="connsiteX0" fmla="*/ 5 w 6439718"/>
              <a:gd name="connsiteY0" fmla="*/ 394758 h 493365"/>
              <a:gd name="connsiteX1" fmla="*/ 6439718 w 6439718"/>
              <a:gd name="connsiteY1" fmla="*/ 57 h 493365"/>
              <a:gd name="connsiteX0" fmla="*/ 3 w 6439716"/>
              <a:gd name="connsiteY0" fmla="*/ 594263 h 653311"/>
              <a:gd name="connsiteX1" fmla="*/ 6439716 w 6439716"/>
              <a:gd name="connsiteY1" fmla="*/ 199562 h 653311"/>
              <a:gd name="connsiteX0" fmla="*/ 999 w 6440712"/>
              <a:gd name="connsiteY0" fmla="*/ 520825 h 1008936"/>
              <a:gd name="connsiteX1" fmla="*/ 6440712 w 6440712"/>
              <a:gd name="connsiteY1" fmla="*/ 126124 h 1008936"/>
              <a:gd name="connsiteX0" fmla="*/ 997 w 6440725"/>
              <a:gd name="connsiteY0" fmla="*/ 1044632 h 1398188"/>
              <a:gd name="connsiteX1" fmla="*/ 6440710 w 6440725"/>
              <a:gd name="connsiteY1" fmla="*/ 649931 h 1398188"/>
              <a:gd name="connsiteX0" fmla="*/ 1070 w 5988038"/>
              <a:gd name="connsiteY0" fmla="*/ 928176 h 1291688"/>
              <a:gd name="connsiteX1" fmla="*/ 5988022 w 5988038"/>
              <a:gd name="connsiteY1" fmla="*/ 666640 h 1291688"/>
              <a:gd name="connsiteX0" fmla="*/ 1219 w 5988171"/>
              <a:gd name="connsiteY0" fmla="*/ 261536 h 896757"/>
              <a:gd name="connsiteX1" fmla="*/ 5988171 w 5988171"/>
              <a:gd name="connsiteY1" fmla="*/ 0 h 896757"/>
              <a:gd name="connsiteX0" fmla="*/ 1846 w 4151121"/>
              <a:gd name="connsiteY0" fmla="*/ 0 h 2070194"/>
              <a:gd name="connsiteX1" fmla="*/ 4151121 w 4151121"/>
              <a:gd name="connsiteY1" fmla="*/ 2064414 h 2070194"/>
              <a:gd name="connsiteX0" fmla="*/ 1953 w 4151228"/>
              <a:gd name="connsiteY0" fmla="*/ 0 h 2064414"/>
              <a:gd name="connsiteX1" fmla="*/ 4151228 w 4151228"/>
              <a:gd name="connsiteY1" fmla="*/ 2064414 h 2064414"/>
              <a:gd name="connsiteX0" fmla="*/ 1856 w 4328685"/>
              <a:gd name="connsiteY0" fmla="*/ 0 h 2055536"/>
              <a:gd name="connsiteX1" fmla="*/ 4328685 w 4328685"/>
              <a:gd name="connsiteY1" fmla="*/ 2055536 h 2055536"/>
              <a:gd name="connsiteX0" fmla="*/ 2095 w 4328924"/>
              <a:gd name="connsiteY0" fmla="*/ 0 h 2055536"/>
              <a:gd name="connsiteX1" fmla="*/ 4328924 w 4328924"/>
              <a:gd name="connsiteY1" fmla="*/ 2055536 h 2055536"/>
              <a:gd name="connsiteX0" fmla="*/ 1958 w 4550729"/>
              <a:gd name="connsiteY0" fmla="*/ 0 h 2046658"/>
              <a:gd name="connsiteX1" fmla="*/ 4550729 w 4550729"/>
              <a:gd name="connsiteY1" fmla="*/ 2046658 h 2046658"/>
              <a:gd name="connsiteX0" fmla="*/ 3176476 w 3176476"/>
              <a:gd name="connsiteY0" fmla="*/ 0 h 2455031"/>
              <a:gd name="connsiteX1" fmla="*/ 268004 w 3176476"/>
              <a:gd name="connsiteY1" fmla="*/ 2455031 h 2455031"/>
              <a:gd name="connsiteX0" fmla="*/ 630309 w 630309"/>
              <a:gd name="connsiteY0" fmla="*/ 0 h 919391"/>
              <a:gd name="connsiteX1" fmla="*/ 615958 w 630309"/>
              <a:gd name="connsiteY1" fmla="*/ 688375 h 919391"/>
              <a:gd name="connsiteX0" fmla="*/ 28034 w 45244"/>
              <a:gd name="connsiteY0" fmla="*/ 0 h 781441"/>
              <a:gd name="connsiteX1" fmla="*/ 13683 w 45244"/>
              <a:gd name="connsiteY1" fmla="*/ 688375 h 781441"/>
              <a:gd name="connsiteX0" fmla="*/ 14351 w 47434"/>
              <a:gd name="connsiteY0" fmla="*/ 0 h 688375"/>
              <a:gd name="connsiteX1" fmla="*/ 0 w 47434"/>
              <a:gd name="connsiteY1" fmla="*/ 688375 h 688375"/>
              <a:gd name="connsiteX0" fmla="*/ 1106304 w 1106304"/>
              <a:gd name="connsiteY0" fmla="*/ 0 h 910317"/>
              <a:gd name="connsiteX1" fmla="*/ 0 w 1106304"/>
              <a:gd name="connsiteY1" fmla="*/ 910317 h 910317"/>
              <a:gd name="connsiteX0" fmla="*/ 1273447 w 1273447"/>
              <a:gd name="connsiteY0" fmla="*/ 0 h 910420"/>
              <a:gd name="connsiteX1" fmla="*/ 167143 w 1273447"/>
              <a:gd name="connsiteY1" fmla="*/ 910317 h 910420"/>
              <a:gd name="connsiteX0" fmla="*/ 1281684 w 1281684"/>
              <a:gd name="connsiteY0" fmla="*/ 0 h 954802"/>
              <a:gd name="connsiteX1" fmla="*/ 166503 w 1281684"/>
              <a:gd name="connsiteY1" fmla="*/ 954705 h 954802"/>
              <a:gd name="connsiteX0" fmla="*/ 86849 w 454239"/>
              <a:gd name="connsiteY0" fmla="*/ 0 h 1079076"/>
              <a:gd name="connsiteX1" fmla="*/ 454239 w 454239"/>
              <a:gd name="connsiteY1" fmla="*/ 1078992 h 1079076"/>
              <a:gd name="connsiteX0" fmla="*/ 134434 w 412374"/>
              <a:gd name="connsiteY0" fmla="*/ 1740408 h 1754487"/>
              <a:gd name="connsiteX1" fmla="*/ 412374 w 412374"/>
              <a:gd name="connsiteY1" fmla="*/ 0 h 1754487"/>
              <a:gd name="connsiteX0" fmla="*/ 60924 w 485236"/>
              <a:gd name="connsiteY0" fmla="*/ 1597533 h 1612662"/>
              <a:gd name="connsiteX1" fmla="*/ 485236 w 485236"/>
              <a:gd name="connsiteY1" fmla="*/ 0 h 1612662"/>
              <a:gd name="connsiteX0" fmla="*/ 70 w 966291"/>
              <a:gd name="connsiteY0" fmla="*/ 1117444 h 1137628"/>
              <a:gd name="connsiteX1" fmla="*/ 966291 w 966291"/>
              <a:gd name="connsiteY1" fmla="*/ 0 h 1137628"/>
              <a:gd name="connsiteX0" fmla="*/ 275 w 765649"/>
              <a:gd name="connsiteY0" fmla="*/ 0 h 120992"/>
              <a:gd name="connsiteX1" fmla="*/ 765649 w 765649"/>
              <a:gd name="connsiteY1" fmla="*/ 86849 h 120992"/>
              <a:gd name="connsiteX0" fmla="*/ 41 w 765415"/>
              <a:gd name="connsiteY0" fmla="*/ 0 h 380974"/>
              <a:gd name="connsiteX1" fmla="*/ 765415 w 765415"/>
              <a:gd name="connsiteY1" fmla="*/ 86849 h 380974"/>
              <a:gd name="connsiteX0" fmla="*/ 38 w 803308"/>
              <a:gd name="connsiteY0" fmla="*/ 59619 h 342557"/>
              <a:gd name="connsiteX1" fmla="*/ 803308 w 803308"/>
              <a:gd name="connsiteY1" fmla="*/ 0 h 342557"/>
              <a:gd name="connsiteX0" fmla="*/ 924509 w 924509"/>
              <a:gd name="connsiteY0" fmla="*/ 1524304 h 1547347"/>
              <a:gd name="connsiteX1" fmla="*/ 56577 w 924509"/>
              <a:gd name="connsiteY1" fmla="*/ 0 h 1547347"/>
              <a:gd name="connsiteX0" fmla="*/ 939067 w 939067"/>
              <a:gd name="connsiteY0" fmla="*/ 1613813 h 1635346"/>
              <a:gd name="connsiteX1" fmla="*/ 55977 w 939067"/>
              <a:gd name="connsiteY1" fmla="*/ 0 h 1635346"/>
              <a:gd name="connsiteX0" fmla="*/ 99 w 499414"/>
              <a:gd name="connsiteY0" fmla="*/ 0 h 479540"/>
              <a:gd name="connsiteX1" fmla="*/ 499414 w 499414"/>
              <a:gd name="connsiteY1" fmla="*/ 219585 h 479540"/>
              <a:gd name="connsiteX0" fmla="*/ 0 w 499315"/>
              <a:gd name="connsiteY0" fmla="*/ 0 h 445186"/>
              <a:gd name="connsiteX1" fmla="*/ 499315 w 499315"/>
              <a:gd name="connsiteY1" fmla="*/ 219585 h 445186"/>
              <a:gd name="connsiteX0" fmla="*/ 0 w 487117"/>
              <a:gd name="connsiteY0" fmla="*/ 0 h 438032"/>
              <a:gd name="connsiteX1" fmla="*/ 487117 w 487117"/>
              <a:gd name="connsiteY1" fmla="*/ 210855 h 438032"/>
              <a:gd name="connsiteX0" fmla="*/ 0 w 531842"/>
              <a:gd name="connsiteY0" fmla="*/ 347895 h 406458"/>
              <a:gd name="connsiteX1" fmla="*/ 531842 w 531842"/>
              <a:gd name="connsiteY1" fmla="*/ 0 h 406458"/>
              <a:gd name="connsiteX0" fmla="*/ 0 w 1172987"/>
              <a:gd name="connsiteY0" fmla="*/ 523446 h 529773"/>
              <a:gd name="connsiteX1" fmla="*/ 1172987 w 1172987"/>
              <a:gd name="connsiteY1" fmla="*/ 0 h 529773"/>
              <a:gd name="connsiteX0" fmla="*/ 0 w 1172987"/>
              <a:gd name="connsiteY0" fmla="*/ 523446 h 523446"/>
              <a:gd name="connsiteX1" fmla="*/ 1172987 w 1172987"/>
              <a:gd name="connsiteY1" fmla="*/ 0 h 523446"/>
              <a:gd name="connsiteX0" fmla="*/ 0 w 1172987"/>
              <a:gd name="connsiteY0" fmla="*/ 1135330 h 1135330"/>
              <a:gd name="connsiteX1" fmla="*/ 1172987 w 1172987"/>
              <a:gd name="connsiteY1" fmla="*/ 611884 h 1135330"/>
              <a:gd name="connsiteX0" fmla="*/ 0 w 1263350"/>
              <a:gd name="connsiteY0" fmla="*/ 1010403 h 1010403"/>
              <a:gd name="connsiteX1" fmla="*/ 1263350 w 1263350"/>
              <a:gd name="connsiteY1" fmla="*/ 662508 h 1010403"/>
              <a:gd name="connsiteX0" fmla="*/ 0 w 1349410"/>
              <a:gd name="connsiteY0" fmla="*/ 1217605 h 1217605"/>
              <a:gd name="connsiteX1" fmla="*/ 1349410 w 1349410"/>
              <a:gd name="connsiteY1" fmla="*/ 583284 h 1217605"/>
              <a:gd name="connsiteX0" fmla="*/ 0 w 1349410"/>
              <a:gd name="connsiteY0" fmla="*/ 1061676 h 1061676"/>
              <a:gd name="connsiteX1" fmla="*/ 1349410 w 1349410"/>
              <a:gd name="connsiteY1" fmla="*/ 427355 h 1061676"/>
              <a:gd name="connsiteX0" fmla="*/ 0 w 1043898"/>
              <a:gd name="connsiteY0" fmla="*/ 1111089 h 1111089"/>
              <a:gd name="connsiteX1" fmla="*/ 1043898 w 1043898"/>
              <a:gd name="connsiteY1" fmla="*/ 412092 h 1111089"/>
              <a:gd name="connsiteX0" fmla="*/ 0 w 1043898"/>
              <a:gd name="connsiteY0" fmla="*/ 698997 h 698997"/>
              <a:gd name="connsiteX1" fmla="*/ 1043898 w 1043898"/>
              <a:gd name="connsiteY1" fmla="*/ 0 h 698997"/>
              <a:gd name="connsiteX0" fmla="*/ 0 w 1082625"/>
              <a:gd name="connsiteY0" fmla="*/ 652799 h 652799"/>
              <a:gd name="connsiteX1" fmla="*/ 1082625 w 1082625"/>
              <a:gd name="connsiteY1" fmla="*/ 0 h 652799"/>
              <a:gd name="connsiteX0" fmla="*/ 0 w 1702254"/>
              <a:gd name="connsiteY0" fmla="*/ 809871 h 809871"/>
              <a:gd name="connsiteX1" fmla="*/ 1702254 w 1702254"/>
              <a:gd name="connsiteY1" fmla="*/ 0 h 809871"/>
              <a:gd name="connsiteX0" fmla="*/ 80 w 1702334"/>
              <a:gd name="connsiteY0" fmla="*/ 809871 h 853988"/>
              <a:gd name="connsiteX1" fmla="*/ 1702334 w 1702334"/>
              <a:gd name="connsiteY1" fmla="*/ 0 h 853988"/>
              <a:gd name="connsiteX0" fmla="*/ 49 w 1727920"/>
              <a:gd name="connsiteY0" fmla="*/ 881825 h 906102"/>
              <a:gd name="connsiteX1" fmla="*/ 1702303 w 1727920"/>
              <a:gd name="connsiteY1" fmla="*/ 71954 h 906102"/>
              <a:gd name="connsiteX0" fmla="*/ 548206 w 548206"/>
              <a:gd name="connsiteY0" fmla="*/ 0 h 1777196"/>
              <a:gd name="connsiteX1" fmla="*/ 0 w 548206"/>
              <a:gd name="connsiteY1" fmla="*/ 1777196 h 1777196"/>
              <a:gd name="connsiteX0" fmla="*/ 548206 w 548206"/>
              <a:gd name="connsiteY0" fmla="*/ 0 h 1777196"/>
              <a:gd name="connsiteX1" fmla="*/ 0 w 548206"/>
              <a:gd name="connsiteY1" fmla="*/ 1777196 h 1777196"/>
              <a:gd name="connsiteX0" fmla="*/ 548206 w 548280"/>
              <a:gd name="connsiteY0" fmla="*/ 0 h 1777196"/>
              <a:gd name="connsiteX1" fmla="*/ 0 w 548280"/>
              <a:gd name="connsiteY1" fmla="*/ 1777196 h 1777196"/>
              <a:gd name="connsiteX0" fmla="*/ 0 w 2006303"/>
              <a:gd name="connsiteY0" fmla="*/ 0 h 1666958"/>
              <a:gd name="connsiteX1" fmla="*/ 1931426 w 2006303"/>
              <a:gd name="connsiteY1" fmla="*/ 1666958 h 1666958"/>
              <a:gd name="connsiteX0" fmla="*/ 0 w 3576673"/>
              <a:gd name="connsiteY0" fmla="*/ 2069488 h 2108984"/>
              <a:gd name="connsiteX1" fmla="*/ 3528881 w 3576673"/>
              <a:gd name="connsiteY1" fmla="*/ 12840 h 2108984"/>
              <a:gd name="connsiteX0" fmla="*/ 0 w 3528881"/>
              <a:gd name="connsiteY0" fmla="*/ 2060819 h 2101650"/>
              <a:gd name="connsiteX1" fmla="*/ 3528881 w 3528881"/>
              <a:gd name="connsiteY1" fmla="*/ 4171 h 2101650"/>
              <a:gd name="connsiteX0" fmla="*/ 0 w 4220317"/>
              <a:gd name="connsiteY0" fmla="*/ 2488940 h 2524399"/>
              <a:gd name="connsiteX1" fmla="*/ 4220317 w 4220317"/>
              <a:gd name="connsiteY1" fmla="*/ 3588 h 2524399"/>
              <a:gd name="connsiteX0" fmla="*/ 0 w 4220814"/>
              <a:gd name="connsiteY0" fmla="*/ 2635306 h 2663728"/>
              <a:gd name="connsiteX1" fmla="*/ 4220317 w 4220814"/>
              <a:gd name="connsiteY1" fmla="*/ 149954 h 2663728"/>
              <a:gd name="connsiteX0" fmla="*/ 18 w 4220830"/>
              <a:gd name="connsiteY0" fmla="*/ 2597628 h 3018337"/>
              <a:gd name="connsiteX1" fmla="*/ 4220335 w 4220830"/>
              <a:gd name="connsiteY1" fmla="*/ 112276 h 3018337"/>
              <a:gd name="connsiteX0" fmla="*/ 18 w 4274470"/>
              <a:gd name="connsiteY0" fmla="*/ 2453526 h 2883892"/>
              <a:gd name="connsiteX1" fmla="*/ 4273981 w 4274470"/>
              <a:gd name="connsiteY1" fmla="*/ 115158 h 2883892"/>
              <a:gd name="connsiteX0" fmla="*/ 113078 w 113078"/>
              <a:gd name="connsiteY0" fmla="*/ 0 h 2267144"/>
              <a:gd name="connsiteX1" fmla="*/ 0 w 113078"/>
              <a:gd name="connsiteY1" fmla="*/ 2267144 h 2267144"/>
              <a:gd name="connsiteX0" fmla="*/ 667420 w 667420"/>
              <a:gd name="connsiteY0" fmla="*/ 0 h 4153444"/>
              <a:gd name="connsiteX1" fmla="*/ 0 w 667420"/>
              <a:gd name="connsiteY1" fmla="*/ 4153444 h 4153444"/>
              <a:gd name="connsiteX0" fmla="*/ 667420 w 667420"/>
              <a:gd name="connsiteY0" fmla="*/ 0 h 4153444"/>
              <a:gd name="connsiteX1" fmla="*/ 0 w 667420"/>
              <a:gd name="connsiteY1" fmla="*/ 4153444 h 4153444"/>
              <a:gd name="connsiteX0" fmla="*/ 1066784 w 1066784"/>
              <a:gd name="connsiteY0" fmla="*/ 0 h 4104449"/>
              <a:gd name="connsiteX1" fmla="*/ 0 w 1066784"/>
              <a:gd name="connsiteY1" fmla="*/ 4104449 h 4104449"/>
              <a:gd name="connsiteX0" fmla="*/ 20 w 3482515"/>
              <a:gd name="connsiteY0" fmla="*/ 0 h 924426"/>
              <a:gd name="connsiteX1" fmla="*/ 3461799 w 3482515"/>
              <a:gd name="connsiteY1" fmla="*/ 298660 h 924426"/>
              <a:gd name="connsiteX0" fmla="*/ 56 w 1101474"/>
              <a:gd name="connsiteY0" fmla="*/ 0 h 1276792"/>
              <a:gd name="connsiteX1" fmla="*/ 1049884 w 1101474"/>
              <a:gd name="connsiteY1" fmla="*/ 1145796 h 1276792"/>
              <a:gd name="connsiteX0" fmla="*/ 35 w 1902472"/>
              <a:gd name="connsiteY0" fmla="*/ 1269997 h 1879107"/>
              <a:gd name="connsiteX1" fmla="*/ 1868204 w 1902472"/>
              <a:gd name="connsiteY1" fmla="*/ 826 h 1879107"/>
              <a:gd name="connsiteX0" fmla="*/ 0 w 1902607"/>
              <a:gd name="connsiteY0" fmla="*/ 1272418 h 1272418"/>
              <a:gd name="connsiteX1" fmla="*/ 1868169 w 1902607"/>
              <a:gd name="connsiteY1" fmla="*/ 3247 h 1272418"/>
              <a:gd name="connsiteX0" fmla="*/ 0 w 1745063"/>
              <a:gd name="connsiteY0" fmla="*/ 1486701 h 1486701"/>
              <a:gd name="connsiteX1" fmla="*/ 1708193 w 1745063"/>
              <a:gd name="connsiteY1" fmla="*/ 2586 h 1486701"/>
              <a:gd name="connsiteX0" fmla="*/ 986326 w 986330"/>
              <a:gd name="connsiteY0" fmla="*/ 1278956 h 1278956"/>
              <a:gd name="connsiteX1" fmla="*/ 0 w 986330"/>
              <a:gd name="connsiteY1" fmla="*/ 3223 h 1278956"/>
              <a:gd name="connsiteX0" fmla="*/ 414103 w 414139"/>
              <a:gd name="connsiteY0" fmla="*/ 3271213 h 3271213"/>
              <a:gd name="connsiteX1" fmla="*/ 0 w 414139"/>
              <a:gd name="connsiteY1" fmla="*/ 958 h 3271213"/>
              <a:gd name="connsiteX0" fmla="*/ 769027 w 769033"/>
              <a:gd name="connsiteY0" fmla="*/ 2854613 h 2854612"/>
              <a:gd name="connsiteX1" fmla="*/ 0 w 769033"/>
              <a:gd name="connsiteY1" fmla="*/ 1123 h 2854612"/>
              <a:gd name="connsiteX0" fmla="*/ 812487 w 812493"/>
              <a:gd name="connsiteY0" fmla="*/ 2854613 h 2854613"/>
              <a:gd name="connsiteX1" fmla="*/ 0 w 812493"/>
              <a:gd name="connsiteY1" fmla="*/ 1123 h 2854613"/>
              <a:gd name="connsiteX0" fmla="*/ 0 w 871096"/>
              <a:gd name="connsiteY0" fmla="*/ 110872 h 1246423"/>
              <a:gd name="connsiteX1" fmla="*/ 810022 w 871096"/>
              <a:gd name="connsiteY1" fmla="*/ 1246423 h 1246423"/>
              <a:gd name="connsiteX0" fmla="*/ 0 w 961897"/>
              <a:gd name="connsiteY0" fmla="*/ 4012 h 1139563"/>
              <a:gd name="connsiteX1" fmla="*/ 810022 w 961897"/>
              <a:gd name="connsiteY1" fmla="*/ 1139563 h 1139563"/>
              <a:gd name="connsiteX0" fmla="*/ 1305033 w 1566618"/>
              <a:gd name="connsiteY0" fmla="*/ 1530 h 3101834"/>
              <a:gd name="connsiteX1" fmla="*/ 0 w 1566618"/>
              <a:gd name="connsiteY1" fmla="*/ 3101834 h 3101834"/>
              <a:gd name="connsiteX0" fmla="*/ 1536820 w 1777231"/>
              <a:gd name="connsiteY0" fmla="*/ 1522 h 3116711"/>
              <a:gd name="connsiteX1" fmla="*/ 0 w 1777231"/>
              <a:gd name="connsiteY1" fmla="*/ 3116711 h 3116711"/>
              <a:gd name="connsiteX0" fmla="*/ 1659957 w 1890435"/>
              <a:gd name="connsiteY0" fmla="*/ 1850 h 2551428"/>
              <a:gd name="connsiteX1" fmla="*/ 0 w 1890435"/>
              <a:gd name="connsiteY1" fmla="*/ 2551429 h 2551428"/>
              <a:gd name="connsiteX0" fmla="*/ 1660013 w 1867605"/>
              <a:gd name="connsiteY0" fmla="*/ 2793 h 2552372"/>
              <a:gd name="connsiteX1" fmla="*/ 56 w 1867605"/>
              <a:gd name="connsiteY1" fmla="*/ 2552372 h 2552372"/>
              <a:gd name="connsiteX0" fmla="*/ 2273951 w 2448760"/>
              <a:gd name="connsiteY0" fmla="*/ 21408 h 1003155"/>
              <a:gd name="connsiteX1" fmla="*/ 45 w 2448760"/>
              <a:gd name="connsiteY1" fmla="*/ 1003155 h 1003155"/>
              <a:gd name="connsiteX0" fmla="*/ 2273981 w 2273981"/>
              <a:gd name="connsiteY0" fmla="*/ -1 h 981746"/>
              <a:gd name="connsiteX1" fmla="*/ 75 w 2273981"/>
              <a:gd name="connsiteY1" fmla="*/ 981746 h 981746"/>
              <a:gd name="connsiteX0" fmla="*/ 1946158 w 1946157"/>
              <a:gd name="connsiteY0" fmla="*/ 0 h 822514"/>
              <a:gd name="connsiteX1" fmla="*/ 89 w 1946157"/>
              <a:gd name="connsiteY1" fmla="*/ 822514 h 822514"/>
              <a:gd name="connsiteX0" fmla="*/ 1928278 w 1928278"/>
              <a:gd name="connsiteY0" fmla="*/ 0 h 908255"/>
              <a:gd name="connsiteX1" fmla="*/ 91 w 1928278"/>
              <a:gd name="connsiteY1" fmla="*/ 908255 h 908255"/>
              <a:gd name="connsiteX0" fmla="*/ 1952120 w 1952120"/>
              <a:gd name="connsiteY0" fmla="*/ 0 h 981747"/>
              <a:gd name="connsiteX1" fmla="*/ 90 w 1952120"/>
              <a:gd name="connsiteY1" fmla="*/ 981747 h 981747"/>
              <a:gd name="connsiteX0" fmla="*/ 50443 w 995296"/>
              <a:gd name="connsiteY0" fmla="*/ 0 h 932752"/>
              <a:gd name="connsiteX1" fmla="*/ 995296 w 995296"/>
              <a:gd name="connsiteY1" fmla="*/ 932752 h 932752"/>
              <a:gd name="connsiteX0" fmla="*/ 26147 w 2324071"/>
              <a:gd name="connsiteY0" fmla="*/ 0 h 2304603"/>
              <a:gd name="connsiteX1" fmla="*/ 2324071 w 2324071"/>
              <a:gd name="connsiteY1" fmla="*/ 2304603 h 2304603"/>
              <a:gd name="connsiteX0" fmla="*/ 29182 w 2035034"/>
              <a:gd name="connsiteY0" fmla="*/ 0 h 2696560"/>
              <a:gd name="connsiteX1" fmla="*/ 2035034 w 2035034"/>
              <a:gd name="connsiteY1" fmla="*/ 2696560 h 2696560"/>
              <a:gd name="connsiteX0" fmla="*/ 0 w 2005852"/>
              <a:gd name="connsiteY0" fmla="*/ 0 h 2696560"/>
              <a:gd name="connsiteX1" fmla="*/ 2005852 w 2005852"/>
              <a:gd name="connsiteY1" fmla="*/ 2696560 h 2696560"/>
              <a:gd name="connsiteX0" fmla="*/ 348755 w 567841"/>
              <a:gd name="connsiteY0" fmla="*/ 0 h 3811189"/>
              <a:gd name="connsiteX1" fmla="*/ 145 w 567841"/>
              <a:gd name="connsiteY1" fmla="*/ 3811189 h 3811189"/>
              <a:gd name="connsiteX0" fmla="*/ 427507 w 601910"/>
              <a:gd name="connsiteY0" fmla="*/ 0 h 3811189"/>
              <a:gd name="connsiteX1" fmla="*/ 78897 w 601910"/>
              <a:gd name="connsiteY1" fmla="*/ 3811189 h 3811189"/>
              <a:gd name="connsiteX0" fmla="*/ 15858 w 247333"/>
              <a:gd name="connsiteY0" fmla="*/ 0 h 3504974"/>
              <a:gd name="connsiteX1" fmla="*/ 108337 w 247333"/>
              <a:gd name="connsiteY1" fmla="*/ 3504972 h 3504974"/>
              <a:gd name="connsiteX0" fmla="*/ 113991 w 206470"/>
              <a:gd name="connsiteY0" fmla="*/ 0 h 3504973"/>
              <a:gd name="connsiteX1" fmla="*/ 206470 w 206470"/>
              <a:gd name="connsiteY1" fmla="*/ 3504972 h 3504973"/>
              <a:gd name="connsiteX0" fmla="*/ 54360 w 242210"/>
              <a:gd name="connsiteY0" fmla="*/ 0 h 3394735"/>
              <a:gd name="connsiteX1" fmla="*/ 242210 w 242210"/>
              <a:gd name="connsiteY1" fmla="*/ 3394734 h 3394735"/>
              <a:gd name="connsiteX0" fmla="*/ 0 w 1099831"/>
              <a:gd name="connsiteY0" fmla="*/ 0 h 2843545"/>
              <a:gd name="connsiteX1" fmla="*/ 1099831 w 1099831"/>
              <a:gd name="connsiteY1" fmla="*/ 2843544 h 2843545"/>
              <a:gd name="connsiteX0" fmla="*/ 0 w 1099831"/>
              <a:gd name="connsiteY0" fmla="*/ 799 h 2844344"/>
              <a:gd name="connsiteX1" fmla="*/ 1099831 w 1099831"/>
              <a:gd name="connsiteY1" fmla="*/ 2844343 h 2844344"/>
              <a:gd name="connsiteX0" fmla="*/ 0 w 1475353"/>
              <a:gd name="connsiteY0" fmla="*/ 953545 h 953545"/>
              <a:gd name="connsiteX1" fmla="*/ 1475353 w 1475353"/>
              <a:gd name="connsiteY1" fmla="*/ 0 h 953545"/>
              <a:gd name="connsiteX0" fmla="*/ 0 w 926972"/>
              <a:gd name="connsiteY0" fmla="*/ 583 h 3934259"/>
              <a:gd name="connsiteX1" fmla="*/ 926972 w 926972"/>
              <a:gd name="connsiteY1" fmla="*/ 3934260 h 3934259"/>
              <a:gd name="connsiteX0" fmla="*/ 0 w 402434"/>
              <a:gd name="connsiteY0" fmla="*/ 14766 h 77891"/>
              <a:gd name="connsiteX1" fmla="*/ 402434 w 402434"/>
              <a:gd name="connsiteY1" fmla="*/ 77862 h 77891"/>
              <a:gd name="connsiteX0" fmla="*/ 0 w 259378"/>
              <a:gd name="connsiteY0" fmla="*/ 6399 h 277732"/>
              <a:gd name="connsiteX1" fmla="*/ 259378 w 259378"/>
              <a:gd name="connsiteY1" fmla="*/ 277721 h 277732"/>
              <a:gd name="connsiteX0" fmla="*/ 0 w 450119"/>
              <a:gd name="connsiteY0" fmla="*/ 15994 h 66874"/>
              <a:gd name="connsiteX1" fmla="*/ 450119 w 450119"/>
              <a:gd name="connsiteY1" fmla="*/ 66841 h 66874"/>
              <a:gd name="connsiteX0" fmla="*/ 0 w 450119"/>
              <a:gd name="connsiteY0" fmla="*/ -1 h 50945"/>
              <a:gd name="connsiteX1" fmla="*/ 450119 w 450119"/>
              <a:gd name="connsiteY1" fmla="*/ 50846 h 50945"/>
              <a:gd name="connsiteX0" fmla="*/ 63802 w 180124"/>
              <a:gd name="connsiteY0" fmla="*/ 0 h 626535"/>
              <a:gd name="connsiteX1" fmla="*/ 180124 w 180124"/>
              <a:gd name="connsiteY1" fmla="*/ 626530 h 626535"/>
              <a:gd name="connsiteX0" fmla="*/ 0 w 438198"/>
              <a:gd name="connsiteY0" fmla="*/ 0 h 161109"/>
              <a:gd name="connsiteX1" fmla="*/ 438198 w 438198"/>
              <a:gd name="connsiteY1" fmla="*/ 161085 h 161109"/>
              <a:gd name="connsiteX0" fmla="*/ 0 w 438198"/>
              <a:gd name="connsiteY0" fmla="*/ 122535 h 283619"/>
              <a:gd name="connsiteX1" fmla="*/ 438198 w 438198"/>
              <a:gd name="connsiteY1" fmla="*/ 283620 h 283619"/>
              <a:gd name="connsiteX0" fmla="*/ 0 w 402434"/>
              <a:gd name="connsiteY0" fmla="*/ 47047 h 342866"/>
              <a:gd name="connsiteX1" fmla="*/ 402434 w 402434"/>
              <a:gd name="connsiteY1" fmla="*/ 342867 h 342866"/>
              <a:gd name="connsiteX0" fmla="*/ 0 w 402434"/>
              <a:gd name="connsiteY0" fmla="*/ 92630 h 302710"/>
              <a:gd name="connsiteX1" fmla="*/ 402434 w 402434"/>
              <a:gd name="connsiteY1" fmla="*/ 302710 h 302710"/>
              <a:gd name="connsiteX0" fmla="*/ 0 w 477304"/>
              <a:gd name="connsiteY0" fmla="*/ 345248 h 345573"/>
              <a:gd name="connsiteX1" fmla="*/ 477304 w 477304"/>
              <a:gd name="connsiteY1" fmla="*/ 203669 h 345573"/>
              <a:gd name="connsiteX0" fmla="*/ 0 w 477304"/>
              <a:gd name="connsiteY0" fmla="*/ 145047 h 146189"/>
              <a:gd name="connsiteX1" fmla="*/ 477304 w 477304"/>
              <a:gd name="connsiteY1" fmla="*/ 3468 h 146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7304" h="146189">
                <a:moveTo>
                  <a:pt x="0" y="145047"/>
                </a:moveTo>
                <a:cubicBezTo>
                  <a:pt x="164065" y="162580"/>
                  <a:pt x="297429" y="-27745"/>
                  <a:pt x="477304" y="3468"/>
                </a:cubicBezTo>
              </a:path>
            </a:pathLst>
          </a:custGeom>
          <a:noFill/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57C5BE0C-EDC0-4F08-82BB-985605271473}"/>
              </a:ext>
            </a:extLst>
          </p:cNvPr>
          <p:cNvSpPr/>
          <p:nvPr/>
        </p:nvSpPr>
        <p:spPr>
          <a:xfrm rot="5400000">
            <a:off x="4475354" y="1529075"/>
            <a:ext cx="859694" cy="113683"/>
          </a:xfrm>
          <a:custGeom>
            <a:avLst/>
            <a:gdLst>
              <a:gd name="connsiteX0" fmla="*/ 2164080 w 3152592"/>
              <a:gd name="connsiteY0" fmla="*/ 0 h 3520811"/>
              <a:gd name="connsiteX1" fmla="*/ 3149600 w 3152592"/>
              <a:gd name="connsiteY1" fmla="*/ 1899920 h 3520811"/>
              <a:gd name="connsiteX2" fmla="*/ 2377440 w 3152592"/>
              <a:gd name="connsiteY2" fmla="*/ 3129280 h 3520811"/>
              <a:gd name="connsiteX3" fmla="*/ 0 w 3152592"/>
              <a:gd name="connsiteY3" fmla="*/ 3474720 h 3520811"/>
              <a:gd name="connsiteX0" fmla="*/ 2164080 w 3476345"/>
              <a:gd name="connsiteY0" fmla="*/ 0 h 3518314"/>
              <a:gd name="connsiteX1" fmla="*/ 3474720 w 3476345"/>
              <a:gd name="connsiteY1" fmla="*/ 2042160 h 3518314"/>
              <a:gd name="connsiteX2" fmla="*/ 2377440 w 3476345"/>
              <a:gd name="connsiteY2" fmla="*/ 3129280 h 3518314"/>
              <a:gd name="connsiteX3" fmla="*/ 0 w 3476345"/>
              <a:gd name="connsiteY3" fmla="*/ 3474720 h 3518314"/>
              <a:gd name="connsiteX0" fmla="*/ 2164080 w 2502518"/>
              <a:gd name="connsiteY0" fmla="*/ 0 h 3518314"/>
              <a:gd name="connsiteX1" fmla="*/ 2377440 w 2502518"/>
              <a:gd name="connsiteY1" fmla="*/ 3129280 h 3518314"/>
              <a:gd name="connsiteX2" fmla="*/ 0 w 2502518"/>
              <a:gd name="connsiteY2" fmla="*/ 3474720 h 3518314"/>
              <a:gd name="connsiteX0" fmla="*/ 2164080 w 2796098"/>
              <a:gd name="connsiteY0" fmla="*/ 0 h 3518314"/>
              <a:gd name="connsiteX1" fmla="*/ 2377440 w 2796098"/>
              <a:gd name="connsiteY1" fmla="*/ 3129280 h 3518314"/>
              <a:gd name="connsiteX2" fmla="*/ 0 w 2796098"/>
              <a:gd name="connsiteY2" fmla="*/ 3474720 h 3518314"/>
              <a:gd name="connsiteX0" fmla="*/ 2164080 w 2164080"/>
              <a:gd name="connsiteY0" fmla="*/ 0 h 3474720"/>
              <a:gd name="connsiteX1" fmla="*/ 0 w 2164080"/>
              <a:gd name="connsiteY1" fmla="*/ 3474720 h 3474720"/>
              <a:gd name="connsiteX0" fmla="*/ 2164080 w 2164080"/>
              <a:gd name="connsiteY0" fmla="*/ 0 h 3474720"/>
              <a:gd name="connsiteX1" fmla="*/ 0 w 2164080"/>
              <a:gd name="connsiteY1" fmla="*/ 3474720 h 3474720"/>
              <a:gd name="connsiteX0" fmla="*/ 2164080 w 2725441"/>
              <a:gd name="connsiteY0" fmla="*/ 198 h 3474918"/>
              <a:gd name="connsiteX1" fmla="*/ 0 w 2725441"/>
              <a:gd name="connsiteY1" fmla="*/ 3474918 h 3474918"/>
              <a:gd name="connsiteX0" fmla="*/ 2164080 w 2956103"/>
              <a:gd name="connsiteY0" fmla="*/ 0 h 3474720"/>
              <a:gd name="connsiteX1" fmla="*/ 0 w 2956103"/>
              <a:gd name="connsiteY1" fmla="*/ 3474720 h 3474720"/>
              <a:gd name="connsiteX0" fmla="*/ 2164080 w 3106715"/>
              <a:gd name="connsiteY0" fmla="*/ 0 h 3474720"/>
              <a:gd name="connsiteX1" fmla="*/ 0 w 3106715"/>
              <a:gd name="connsiteY1" fmla="*/ 3474720 h 3474720"/>
              <a:gd name="connsiteX0" fmla="*/ 0 w 2860965"/>
              <a:gd name="connsiteY0" fmla="*/ 0 h 164592"/>
              <a:gd name="connsiteX1" fmla="*/ 1539240 w 2860965"/>
              <a:gd name="connsiteY1" fmla="*/ 164592 h 164592"/>
              <a:gd name="connsiteX0" fmla="*/ 0 w 2586915"/>
              <a:gd name="connsiteY0" fmla="*/ 359182 h 523774"/>
              <a:gd name="connsiteX1" fmla="*/ 1539240 w 2586915"/>
              <a:gd name="connsiteY1" fmla="*/ 523774 h 523774"/>
              <a:gd name="connsiteX0" fmla="*/ 0 w 1539240"/>
              <a:gd name="connsiteY0" fmla="*/ 344133 h 508978"/>
              <a:gd name="connsiteX1" fmla="*/ 1539240 w 1539240"/>
              <a:gd name="connsiteY1" fmla="*/ 508725 h 508978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78509 w 400143"/>
              <a:gd name="connsiteY0" fmla="*/ 1690841 h 1690841"/>
              <a:gd name="connsiteX1" fmla="*/ 206200 w 400143"/>
              <a:gd name="connsiteY1" fmla="*/ 0 h 1690841"/>
              <a:gd name="connsiteX0" fmla="*/ 31129 w 361230"/>
              <a:gd name="connsiteY0" fmla="*/ 1974926 h 1974926"/>
              <a:gd name="connsiteX1" fmla="*/ 212086 w 361230"/>
              <a:gd name="connsiteY1" fmla="*/ 0 h 1974926"/>
              <a:gd name="connsiteX0" fmla="*/ 0 w 1024335"/>
              <a:gd name="connsiteY0" fmla="*/ 1832883 h 1832883"/>
              <a:gd name="connsiteX1" fmla="*/ 1024335 w 1024335"/>
              <a:gd name="connsiteY1" fmla="*/ 0 h 1832883"/>
              <a:gd name="connsiteX0" fmla="*/ 0 w 1024335"/>
              <a:gd name="connsiteY0" fmla="*/ 1833368 h 1833368"/>
              <a:gd name="connsiteX1" fmla="*/ 1024335 w 1024335"/>
              <a:gd name="connsiteY1" fmla="*/ 485 h 1833368"/>
              <a:gd name="connsiteX0" fmla="*/ 0 w 2009756"/>
              <a:gd name="connsiteY0" fmla="*/ 3214 h 1055573"/>
              <a:gd name="connsiteX1" fmla="*/ 2009756 w 2009756"/>
              <a:gd name="connsiteY1" fmla="*/ 1055573 h 1055573"/>
              <a:gd name="connsiteX0" fmla="*/ 19 w 2009775"/>
              <a:gd name="connsiteY0" fmla="*/ 0 h 1052359"/>
              <a:gd name="connsiteX1" fmla="*/ 2009775 w 2009775"/>
              <a:gd name="connsiteY1" fmla="*/ 1052359 h 1052359"/>
              <a:gd name="connsiteX0" fmla="*/ 6 w 4300201"/>
              <a:gd name="connsiteY0" fmla="*/ 0 h 2099924"/>
              <a:gd name="connsiteX1" fmla="*/ 4300201 w 4300201"/>
              <a:gd name="connsiteY1" fmla="*/ 2099924 h 2099924"/>
              <a:gd name="connsiteX0" fmla="*/ 10 w 4300205"/>
              <a:gd name="connsiteY0" fmla="*/ 0 h 2099924"/>
              <a:gd name="connsiteX1" fmla="*/ 4300205 w 4300205"/>
              <a:gd name="connsiteY1" fmla="*/ 2099924 h 2099924"/>
              <a:gd name="connsiteX0" fmla="*/ 5 w 6439718"/>
              <a:gd name="connsiteY0" fmla="*/ 394758 h 493365"/>
              <a:gd name="connsiteX1" fmla="*/ 6439718 w 6439718"/>
              <a:gd name="connsiteY1" fmla="*/ 57 h 493365"/>
              <a:gd name="connsiteX0" fmla="*/ 3 w 6439716"/>
              <a:gd name="connsiteY0" fmla="*/ 594263 h 653311"/>
              <a:gd name="connsiteX1" fmla="*/ 6439716 w 6439716"/>
              <a:gd name="connsiteY1" fmla="*/ 199562 h 653311"/>
              <a:gd name="connsiteX0" fmla="*/ 999 w 6440712"/>
              <a:gd name="connsiteY0" fmla="*/ 520825 h 1008936"/>
              <a:gd name="connsiteX1" fmla="*/ 6440712 w 6440712"/>
              <a:gd name="connsiteY1" fmla="*/ 126124 h 1008936"/>
              <a:gd name="connsiteX0" fmla="*/ 997 w 6440725"/>
              <a:gd name="connsiteY0" fmla="*/ 1044632 h 1398188"/>
              <a:gd name="connsiteX1" fmla="*/ 6440710 w 6440725"/>
              <a:gd name="connsiteY1" fmla="*/ 649931 h 1398188"/>
              <a:gd name="connsiteX0" fmla="*/ 1070 w 5988038"/>
              <a:gd name="connsiteY0" fmla="*/ 928176 h 1291688"/>
              <a:gd name="connsiteX1" fmla="*/ 5988022 w 5988038"/>
              <a:gd name="connsiteY1" fmla="*/ 666640 h 1291688"/>
              <a:gd name="connsiteX0" fmla="*/ 1219 w 5988171"/>
              <a:gd name="connsiteY0" fmla="*/ 261536 h 896757"/>
              <a:gd name="connsiteX1" fmla="*/ 5988171 w 5988171"/>
              <a:gd name="connsiteY1" fmla="*/ 0 h 896757"/>
              <a:gd name="connsiteX0" fmla="*/ 1846 w 4151121"/>
              <a:gd name="connsiteY0" fmla="*/ 0 h 2070194"/>
              <a:gd name="connsiteX1" fmla="*/ 4151121 w 4151121"/>
              <a:gd name="connsiteY1" fmla="*/ 2064414 h 2070194"/>
              <a:gd name="connsiteX0" fmla="*/ 1953 w 4151228"/>
              <a:gd name="connsiteY0" fmla="*/ 0 h 2064414"/>
              <a:gd name="connsiteX1" fmla="*/ 4151228 w 4151228"/>
              <a:gd name="connsiteY1" fmla="*/ 2064414 h 2064414"/>
              <a:gd name="connsiteX0" fmla="*/ 1856 w 4328685"/>
              <a:gd name="connsiteY0" fmla="*/ 0 h 2055536"/>
              <a:gd name="connsiteX1" fmla="*/ 4328685 w 4328685"/>
              <a:gd name="connsiteY1" fmla="*/ 2055536 h 2055536"/>
              <a:gd name="connsiteX0" fmla="*/ 2095 w 4328924"/>
              <a:gd name="connsiteY0" fmla="*/ 0 h 2055536"/>
              <a:gd name="connsiteX1" fmla="*/ 4328924 w 4328924"/>
              <a:gd name="connsiteY1" fmla="*/ 2055536 h 2055536"/>
              <a:gd name="connsiteX0" fmla="*/ 1958 w 4550729"/>
              <a:gd name="connsiteY0" fmla="*/ 0 h 2046658"/>
              <a:gd name="connsiteX1" fmla="*/ 4550729 w 4550729"/>
              <a:gd name="connsiteY1" fmla="*/ 2046658 h 2046658"/>
              <a:gd name="connsiteX0" fmla="*/ 3176476 w 3176476"/>
              <a:gd name="connsiteY0" fmla="*/ 0 h 2455031"/>
              <a:gd name="connsiteX1" fmla="*/ 268004 w 3176476"/>
              <a:gd name="connsiteY1" fmla="*/ 2455031 h 2455031"/>
              <a:gd name="connsiteX0" fmla="*/ 630309 w 630309"/>
              <a:gd name="connsiteY0" fmla="*/ 0 h 919391"/>
              <a:gd name="connsiteX1" fmla="*/ 615958 w 630309"/>
              <a:gd name="connsiteY1" fmla="*/ 688375 h 919391"/>
              <a:gd name="connsiteX0" fmla="*/ 28034 w 45244"/>
              <a:gd name="connsiteY0" fmla="*/ 0 h 781441"/>
              <a:gd name="connsiteX1" fmla="*/ 13683 w 45244"/>
              <a:gd name="connsiteY1" fmla="*/ 688375 h 781441"/>
              <a:gd name="connsiteX0" fmla="*/ 14351 w 47434"/>
              <a:gd name="connsiteY0" fmla="*/ 0 h 688375"/>
              <a:gd name="connsiteX1" fmla="*/ 0 w 47434"/>
              <a:gd name="connsiteY1" fmla="*/ 688375 h 688375"/>
              <a:gd name="connsiteX0" fmla="*/ 1106304 w 1106304"/>
              <a:gd name="connsiteY0" fmla="*/ 0 h 910317"/>
              <a:gd name="connsiteX1" fmla="*/ 0 w 1106304"/>
              <a:gd name="connsiteY1" fmla="*/ 910317 h 910317"/>
              <a:gd name="connsiteX0" fmla="*/ 1273447 w 1273447"/>
              <a:gd name="connsiteY0" fmla="*/ 0 h 910420"/>
              <a:gd name="connsiteX1" fmla="*/ 167143 w 1273447"/>
              <a:gd name="connsiteY1" fmla="*/ 910317 h 910420"/>
              <a:gd name="connsiteX0" fmla="*/ 1281684 w 1281684"/>
              <a:gd name="connsiteY0" fmla="*/ 0 h 954802"/>
              <a:gd name="connsiteX1" fmla="*/ 166503 w 1281684"/>
              <a:gd name="connsiteY1" fmla="*/ 954705 h 954802"/>
              <a:gd name="connsiteX0" fmla="*/ 86849 w 454239"/>
              <a:gd name="connsiteY0" fmla="*/ 0 h 1079076"/>
              <a:gd name="connsiteX1" fmla="*/ 454239 w 454239"/>
              <a:gd name="connsiteY1" fmla="*/ 1078992 h 1079076"/>
              <a:gd name="connsiteX0" fmla="*/ 134434 w 412374"/>
              <a:gd name="connsiteY0" fmla="*/ 1740408 h 1754487"/>
              <a:gd name="connsiteX1" fmla="*/ 412374 w 412374"/>
              <a:gd name="connsiteY1" fmla="*/ 0 h 1754487"/>
              <a:gd name="connsiteX0" fmla="*/ 60924 w 485236"/>
              <a:gd name="connsiteY0" fmla="*/ 1597533 h 1612662"/>
              <a:gd name="connsiteX1" fmla="*/ 485236 w 485236"/>
              <a:gd name="connsiteY1" fmla="*/ 0 h 1612662"/>
              <a:gd name="connsiteX0" fmla="*/ 70 w 966291"/>
              <a:gd name="connsiteY0" fmla="*/ 1117444 h 1137628"/>
              <a:gd name="connsiteX1" fmla="*/ 966291 w 966291"/>
              <a:gd name="connsiteY1" fmla="*/ 0 h 1137628"/>
              <a:gd name="connsiteX0" fmla="*/ 275 w 765649"/>
              <a:gd name="connsiteY0" fmla="*/ 0 h 120992"/>
              <a:gd name="connsiteX1" fmla="*/ 765649 w 765649"/>
              <a:gd name="connsiteY1" fmla="*/ 86849 h 120992"/>
              <a:gd name="connsiteX0" fmla="*/ 41 w 765415"/>
              <a:gd name="connsiteY0" fmla="*/ 0 h 380974"/>
              <a:gd name="connsiteX1" fmla="*/ 765415 w 765415"/>
              <a:gd name="connsiteY1" fmla="*/ 86849 h 380974"/>
              <a:gd name="connsiteX0" fmla="*/ 38 w 803308"/>
              <a:gd name="connsiteY0" fmla="*/ 59619 h 342557"/>
              <a:gd name="connsiteX1" fmla="*/ 803308 w 803308"/>
              <a:gd name="connsiteY1" fmla="*/ 0 h 342557"/>
              <a:gd name="connsiteX0" fmla="*/ 924509 w 924509"/>
              <a:gd name="connsiteY0" fmla="*/ 1524304 h 1547347"/>
              <a:gd name="connsiteX1" fmla="*/ 56577 w 924509"/>
              <a:gd name="connsiteY1" fmla="*/ 0 h 1547347"/>
              <a:gd name="connsiteX0" fmla="*/ 939067 w 939067"/>
              <a:gd name="connsiteY0" fmla="*/ 1613813 h 1635346"/>
              <a:gd name="connsiteX1" fmla="*/ 55977 w 939067"/>
              <a:gd name="connsiteY1" fmla="*/ 0 h 1635346"/>
              <a:gd name="connsiteX0" fmla="*/ 99 w 499414"/>
              <a:gd name="connsiteY0" fmla="*/ 0 h 479540"/>
              <a:gd name="connsiteX1" fmla="*/ 499414 w 499414"/>
              <a:gd name="connsiteY1" fmla="*/ 219585 h 479540"/>
              <a:gd name="connsiteX0" fmla="*/ 0 w 499315"/>
              <a:gd name="connsiteY0" fmla="*/ 0 h 445186"/>
              <a:gd name="connsiteX1" fmla="*/ 499315 w 499315"/>
              <a:gd name="connsiteY1" fmla="*/ 219585 h 445186"/>
              <a:gd name="connsiteX0" fmla="*/ 0 w 487117"/>
              <a:gd name="connsiteY0" fmla="*/ 0 h 438032"/>
              <a:gd name="connsiteX1" fmla="*/ 487117 w 487117"/>
              <a:gd name="connsiteY1" fmla="*/ 210855 h 438032"/>
              <a:gd name="connsiteX0" fmla="*/ 0 w 531842"/>
              <a:gd name="connsiteY0" fmla="*/ 347895 h 406458"/>
              <a:gd name="connsiteX1" fmla="*/ 531842 w 531842"/>
              <a:gd name="connsiteY1" fmla="*/ 0 h 406458"/>
              <a:gd name="connsiteX0" fmla="*/ 0 w 1172987"/>
              <a:gd name="connsiteY0" fmla="*/ 523446 h 529773"/>
              <a:gd name="connsiteX1" fmla="*/ 1172987 w 1172987"/>
              <a:gd name="connsiteY1" fmla="*/ 0 h 529773"/>
              <a:gd name="connsiteX0" fmla="*/ 0 w 1172987"/>
              <a:gd name="connsiteY0" fmla="*/ 523446 h 523446"/>
              <a:gd name="connsiteX1" fmla="*/ 1172987 w 1172987"/>
              <a:gd name="connsiteY1" fmla="*/ 0 h 523446"/>
              <a:gd name="connsiteX0" fmla="*/ 0 w 1172987"/>
              <a:gd name="connsiteY0" fmla="*/ 1135330 h 1135330"/>
              <a:gd name="connsiteX1" fmla="*/ 1172987 w 1172987"/>
              <a:gd name="connsiteY1" fmla="*/ 611884 h 1135330"/>
              <a:gd name="connsiteX0" fmla="*/ 0 w 1263350"/>
              <a:gd name="connsiteY0" fmla="*/ 1010403 h 1010403"/>
              <a:gd name="connsiteX1" fmla="*/ 1263350 w 1263350"/>
              <a:gd name="connsiteY1" fmla="*/ 662508 h 1010403"/>
              <a:gd name="connsiteX0" fmla="*/ 0 w 1349410"/>
              <a:gd name="connsiteY0" fmla="*/ 1217605 h 1217605"/>
              <a:gd name="connsiteX1" fmla="*/ 1349410 w 1349410"/>
              <a:gd name="connsiteY1" fmla="*/ 583284 h 1217605"/>
              <a:gd name="connsiteX0" fmla="*/ 0 w 1349410"/>
              <a:gd name="connsiteY0" fmla="*/ 1061676 h 1061676"/>
              <a:gd name="connsiteX1" fmla="*/ 1349410 w 1349410"/>
              <a:gd name="connsiteY1" fmla="*/ 427355 h 1061676"/>
              <a:gd name="connsiteX0" fmla="*/ 0 w 1043898"/>
              <a:gd name="connsiteY0" fmla="*/ 1111089 h 1111089"/>
              <a:gd name="connsiteX1" fmla="*/ 1043898 w 1043898"/>
              <a:gd name="connsiteY1" fmla="*/ 412092 h 1111089"/>
              <a:gd name="connsiteX0" fmla="*/ 0 w 1043898"/>
              <a:gd name="connsiteY0" fmla="*/ 698997 h 698997"/>
              <a:gd name="connsiteX1" fmla="*/ 1043898 w 1043898"/>
              <a:gd name="connsiteY1" fmla="*/ 0 h 698997"/>
              <a:gd name="connsiteX0" fmla="*/ 0 w 1082625"/>
              <a:gd name="connsiteY0" fmla="*/ 652799 h 652799"/>
              <a:gd name="connsiteX1" fmla="*/ 1082625 w 1082625"/>
              <a:gd name="connsiteY1" fmla="*/ 0 h 652799"/>
              <a:gd name="connsiteX0" fmla="*/ 0 w 1702254"/>
              <a:gd name="connsiteY0" fmla="*/ 809871 h 809871"/>
              <a:gd name="connsiteX1" fmla="*/ 1702254 w 1702254"/>
              <a:gd name="connsiteY1" fmla="*/ 0 h 809871"/>
              <a:gd name="connsiteX0" fmla="*/ 80 w 1702334"/>
              <a:gd name="connsiteY0" fmla="*/ 809871 h 853988"/>
              <a:gd name="connsiteX1" fmla="*/ 1702334 w 1702334"/>
              <a:gd name="connsiteY1" fmla="*/ 0 h 853988"/>
              <a:gd name="connsiteX0" fmla="*/ 49 w 1727920"/>
              <a:gd name="connsiteY0" fmla="*/ 881825 h 906102"/>
              <a:gd name="connsiteX1" fmla="*/ 1702303 w 1727920"/>
              <a:gd name="connsiteY1" fmla="*/ 71954 h 906102"/>
              <a:gd name="connsiteX0" fmla="*/ 548206 w 548206"/>
              <a:gd name="connsiteY0" fmla="*/ 0 h 1777196"/>
              <a:gd name="connsiteX1" fmla="*/ 0 w 548206"/>
              <a:gd name="connsiteY1" fmla="*/ 1777196 h 1777196"/>
              <a:gd name="connsiteX0" fmla="*/ 548206 w 548206"/>
              <a:gd name="connsiteY0" fmla="*/ 0 h 1777196"/>
              <a:gd name="connsiteX1" fmla="*/ 0 w 548206"/>
              <a:gd name="connsiteY1" fmla="*/ 1777196 h 1777196"/>
              <a:gd name="connsiteX0" fmla="*/ 548206 w 548280"/>
              <a:gd name="connsiteY0" fmla="*/ 0 h 1777196"/>
              <a:gd name="connsiteX1" fmla="*/ 0 w 548280"/>
              <a:gd name="connsiteY1" fmla="*/ 1777196 h 1777196"/>
              <a:gd name="connsiteX0" fmla="*/ 0 w 2006303"/>
              <a:gd name="connsiteY0" fmla="*/ 0 h 1666958"/>
              <a:gd name="connsiteX1" fmla="*/ 1931426 w 2006303"/>
              <a:gd name="connsiteY1" fmla="*/ 1666958 h 1666958"/>
              <a:gd name="connsiteX0" fmla="*/ 0 w 3576673"/>
              <a:gd name="connsiteY0" fmla="*/ 2069488 h 2108984"/>
              <a:gd name="connsiteX1" fmla="*/ 3528881 w 3576673"/>
              <a:gd name="connsiteY1" fmla="*/ 12840 h 2108984"/>
              <a:gd name="connsiteX0" fmla="*/ 0 w 3528881"/>
              <a:gd name="connsiteY0" fmla="*/ 2060819 h 2101650"/>
              <a:gd name="connsiteX1" fmla="*/ 3528881 w 3528881"/>
              <a:gd name="connsiteY1" fmla="*/ 4171 h 2101650"/>
              <a:gd name="connsiteX0" fmla="*/ 0 w 4220317"/>
              <a:gd name="connsiteY0" fmla="*/ 2488940 h 2524399"/>
              <a:gd name="connsiteX1" fmla="*/ 4220317 w 4220317"/>
              <a:gd name="connsiteY1" fmla="*/ 3588 h 2524399"/>
              <a:gd name="connsiteX0" fmla="*/ 0 w 4220814"/>
              <a:gd name="connsiteY0" fmla="*/ 2635306 h 2663728"/>
              <a:gd name="connsiteX1" fmla="*/ 4220317 w 4220814"/>
              <a:gd name="connsiteY1" fmla="*/ 149954 h 2663728"/>
              <a:gd name="connsiteX0" fmla="*/ 18 w 4220830"/>
              <a:gd name="connsiteY0" fmla="*/ 2597628 h 3018337"/>
              <a:gd name="connsiteX1" fmla="*/ 4220335 w 4220830"/>
              <a:gd name="connsiteY1" fmla="*/ 112276 h 3018337"/>
              <a:gd name="connsiteX0" fmla="*/ 18 w 4274470"/>
              <a:gd name="connsiteY0" fmla="*/ 2453526 h 2883892"/>
              <a:gd name="connsiteX1" fmla="*/ 4273981 w 4274470"/>
              <a:gd name="connsiteY1" fmla="*/ 115158 h 2883892"/>
              <a:gd name="connsiteX0" fmla="*/ 113078 w 113078"/>
              <a:gd name="connsiteY0" fmla="*/ 0 h 2267144"/>
              <a:gd name="connsiteX1" fmla="*/ 0 w 113078"/>
              <a:gd name="connsiteY1" fmla="*/ 2267144 h 2267144"/>
              <a:gd name="connsiteX0" fmla="*/ 667420 w 667420"/>
              <a:gd name="connsiteY0" fmla="*/ 0 h 4153444"/>
              <a:gd name="connsiteX1" fmla="*/ 0 w 667420"/>
              <a:gd name="connsiteY1" fmla="*/ 4153444 h 4153444"/>
              <a:gd name="connsiteX0" fmla="*/ 667420 w 667420"/>
              <a:gd name="connsiteY0" fmla="*/ 0 h 4153444"/>
              <a:gd name="connsiteX1" fmla="*/ 0 w 667420"/>
              <a:gd name="connsiteY1" fmla="*/ 4153444 h 4153444"/>
              <a:gd name="connsiteX0" fmla="*/ 1066784 w 1066784"/>
              <a:gd name="connsiteY0" fmla="*/ 0 h 4104449"/>
              <a:gd name="connsiteX1" fmla="*/ 0 w 1066784"/>
              <a:gd name="connsiteY1" fmla="*/ 4104449 h 4104449"/>
              <a:gd name="connsiteX0" fmla="*/ 20 w 3482515"/>
              <a:gd name="connsiteY0" fmla="*/ 0 h 924426"/>
              <a:gd name="connsiteX1" fmla="*/ 3461799 w 3482515"/>
              <a:gd name="connsiteY1" fmla="*/ 298660 h 924426"/>
              <a:gd name="connsiteX0" fmla="*/ 56 w 1101474"/>
              <a:gd name="connsiteY0" fmla="*/ 0 h 1276792"/>
              <a:gd name="connsiteX1" fmla="*/ 1049884 w 1101474"/>
              <a:gd name="connsiteY1" fmla="*/ 1145796 h 1276792"/>
              <a:gd name="connsiteX0" fmla="*/ 35 w 1902472"/>
              <a:gd name="connsiteY0" fmla="*/ 1269997 h 1879107"/>
              <a:gd name="connsiteX1" fmla="*/ 1868204 w 1902472"/>
              <a:gd name="connsiteY1" fmla="*/ 826 h 1879107"/>
              <a:gd name="connsiteX0" fmla="*/ 0 w 1902607"/>
              <a:gd name="connsiteY0" fmla="*/ 1272418 h 1272418"/>
              <a:gd name="connsiteX1" fmla="*/ 1868169 w 1902607"/>
              <a:gd name="connsiteY1" fmla="*/ 3247 h 1272418"/>
              <a:gd name="connsiteX0" fmla="*/ 0 w 1745063"/>
              <a:gd name="connsiteY0" fmla="*/ 1486701 h 1486701"/>
              <a:gd name="connsiteX1" fmla="*/ 1708193 w 1745063"/>
              <a:gd name="connsiteY1" fmla="*/ 2586 h 1486701"/>
              <a:gd name="connsiteX0" fmla="*/ 986326 w 986330"/>
              <a:gd name="connsiteY0" fmla="*/ 1278956 h 1278956"/>
              <a:gd name="connsiteX1" fmla="*/ 0 w 986330"/>
              <a:gd name="connsiteY1" fmla="*/ 3223 h 1278956"/>
              <a:gd name="connsiteX0" fmla="*/ 414103 w 414139"/>
              <a:gd name="connsiteY0" fmla="*/ 3271213 h 3271213"/>
              <a:gd name="connsiteX1" fmla="*/ 0 w 414139"/>
              <a:gd name="connsiteY1" fmla="*/ 958 h 3271213"/>
              <a:gd name="connsiteX0" fmla="*/ 769027 w 769033"/>
              <a:gd name="connsiteY0" fmla="*/ 2854613 h 2854612"/>
              <a:gd name="connsiteX1" fmla="*/ 0 w 769033"/>
              <a:gd name="connsiteY1" fmla="*/ 1123 h 2854612"/>
              <a:gd name="connsiteX0" fmla="*/ 812487 w 812493"/>
              <a:gd name="connsiteY0" fmla="*/ 2854613 h 2854613"/>
              <a:gd name="connsiteX1" fmla="*/ 0 w 812493"/>
              <a:gd name="connsiteY1" fmla="*/ 1123 h 2854613"/>
              <a:gd name="connsiteX0" fmla="*/ 0 w 871096"/>
              <a:gd name="connsiteY0" fmla="*/ 110872 h 1246423"/>
              <a:gd name="connsiteX1" fmla="*/ 810022 w 871096"/>
              <a:gd name="connsiteY1" fmla="*/ 1246423 h 1246423"/>
              <a:gd name="connsiteX0" fmla="*/ 0 w 961897"/>
              <a:gd name="connsiteY0" fmla="*/ 4012 h 1139563"/>
              <a:gd name="connsiteX1" fmla="*/ 810022 w 961897"/>
              <a:gd name="connsiteY1" fmla="*/ 1139563 h 1139563"/>
              <a:gd name="connsiteX0" fmla="*/ 1305033 w 1566618"/>
              <a:gd name="connsiteY0" fmla="*/ 1530 h 3101834"/>
              <a:gd name="connsiteX1" fmla="*/ 0 w 1566618"/>
              <a:gd name="connsiteY1" fmla="*/ 3101834 h 3101834"/>
              <a:gd name="connsiteX0" fmla="*/ 1536820 w 1777231"/>
              <a:gd name="connsiteY0" fmla="*/ 1522 h 3116711"/>
              <a:gd name="connsiteX1" fmla="*/ 0 w 1777231"/>
              <a:gd name="connsiteY1" fmla="*/ 3116711 h 3116711"/>
              <a:gd name="connsiteX0" fmla="*/ 1659957 w 1890435"/>
              <a:gd name="connsiteY0" fmla="*/ 1850 h 2551428"/>
              <a:gd name="connsiteX1" fmla="*/ 0 w 1890435"/>
              <a:gd name="connsiteY1" fmla="*/ 2551429 h 2551428"/>
              <a:gd name="connsiteX0" fmla="*/ 1660013 w 1867605"/>
              <a:gd name="connsiteY0" fmla="*/ 2793 h 2552372"/>
              <a:gd name="connsiteX1" fmla="*/ 56 w 1867605"/>
              <a:gd name="connsiteY1" fmla="*/ 2552372 h 2552372"/>
              <a:gd name="connsiteX0" fmla="*/ 2273951 w 2448760"/>
              <a:gd name="connsiteY0" fmla="*/ 21408 h 1003155"/>
              <a:gd name="connsiteX1" fmla="*/ 45 w 2448760"/>
              <a:gd name="connsiteY1" fmla="*/ 1003155 h 1003155"/>
              <a:gd name="connsiteX0" fmla="*/ 2273981 w 2273981"/>
              <a:gd name="connsiteY0" fmla="*/ -1 h 981746"/>
              <a:gd name="connsiteX1" fmla="*/ 75 w 2273981"/>
              <a:gd name="connsiteY1" fmla="*/ 981746 h 981746"/>
              <a:gd name="connsiteX0" fmla="*/ 1946158 w 1946157"/>
              <a:gd name="connsiteY0" fmla="*/ 0 h 822514"/>
              <a:gd name="connsiteX1" fmla="*/ 89 w 1946157"/>
              <a:gd name="connsiteY1" fmla="*/ 822514 h 822514"/>
              <a:gd name="connsiteX0" fmla="*/ 1928278 w 1928278"/>
              <a:gd name="connsiteY0" fmla="*/ 0 h 908255"/>
              <a:gd name="connsiteX1" fmla="*/ 91 w 1928278"/>
              <a:gd name="connsiteY1" fmla="*/ 908255 h 908255"/>
              <a:gd name="connsiteX0" fmla="*/ 1952120 w 1952120"/>
              <a:gd name="connsiteY0" fmla="*/ 0 h 981747"/>
              <a:gd name="connsiteX1" fmla="*/ 90 w 1952120"/>
              <a:gd name="connsiteY1" fmla="*/ 981747 h 981747"/>
              <a:gd name="connsiteX0" fmla="*/ 50443 w 995296"/>
              <a:gd name="connsiteY0" fmla="*/ 0 h 932752"/>
              <a:gd name="connsiteX1" fmla="*/ 995296 w 995296"/>
              <a:gd name="connsiteY1" fmla="*/ 932752 h 932752"/>
              <a:gd name="connsiteX0" fmla="*/ 26147 w 2324071"/>
              <a:gd name="connsiteY0" fmla="*/ 0 h 2304603"/>
              <a:gd name="connsiteX1" fmla="*/ 2324071 w 2324071"/>
              <a:gd name="connsiteY1" fmla="*/ 2304603 h 2304603"/>
              <a:gd name="connsiteX0" fmla="*/ 29182 w 2035034"/>
              <a:gd name="connsiteY0" fmla="*/ 0 h 2696560"/>
              <a:gd name="connsiteX1" fmla="*/ 2035034 w 2035034"/>
              <a:gd name="connsiteY1" fmla="*/ 2696560 h 2696560"/>
              <a:gd name="connsiteX0" fmla="*/ 0 w 2005852"/>
              <a:gd name="connsiteY0" fmla="*/ 0 h 2696560"/>
              <a:gd name="connsiteX1" fmla="*/ 2005852 w 2005852"/>
              <a:gd name="connsiteY1" fmla="*/ 2696560 h 2696560"/>
              <a:gd name="connsiteX0" fmla="*/ 348755 w 567841"/>
              <a:gd name="connsiteY0" fmla="*/ 0 h 3811189"/>
              <a:gd name="connsiteX1" fmla="*/ 145 w 567841"/>
              <a:gd name="connsiteY1" fmla="*/ 3811189 h 3811189"/>
              <a:gd name="connsiteX0" fmla="*/ 427507 w 601910"/>
              <a:gd name="connsiteY0" fmla="*/ 0 h 3811189"/>
              <a:gd name="connsiteX1" fmla="*/ 78897 w 601910"/>
              <a:gd name="connsiteY1" fmla="*/ 3811189 h 3811189"/>
              <a:gd name="connsiteX0" fmla="*/ 15858 w 247333"/>
              <a:gd name="connsiteY0" fmla="*/ 0 h 3504974"/>
              <a:gd name="connsiteX1" fmla="*/ 108337 w 247333"/>
              <a:gd name="connsiteY1" fmla="*/ 3504972 h 3504974"/>
              <a:gd name="connsiteX0" fmla="*/ 113991 w 206470"/>
              <a:gd name="connsiteY0" fmla="*/ 0 h 3504973"/>
              <a:gd name="connsiteX1" fmla="*/ 206470 w 206470"/>
              <a:gd name="connsiteY1" fmla="*/ 3504972 h 3504973"/>
              <a:gd name="connsiteX0" fmla="*/ 54360 w 242210"/>
              <a:gd name="connsiteY0" fmla="*/ 0 h 3394735"/>
              <a:gd name="connsiteX1" fmla="*/ 242210 w 242210"/>
              <a:gd name="connsiteY1" fmla="*/ 3394734 h 3394735"/>
              <a:gd name="connsiteX0" fmla="*/ 0 w 1099831"/>
              <a:gd name="connsiteY0" fmla="*/ 0 h 2843545"/>
              <a:gd name="connsiteX1" fmla="*/ 1099831 w 1099831"/>
              <a:gd name="connsiteY1" fmla="*/ 2843544 h 2843545"/>
              <a:gd name="connsiteX0" fmla="*/ 0 w 1099831"/>
              <a:gd name="connsiteY0" fmla="*/ 799 h 2844344"/>
              <a:gd name="connsiteX1" fmla="*/ 1099831 w 1099831"/>
              <a:gd name="connsiteY1" fmla="*/ 2844343 h 2844344"/>
              <a:gd name="connsiteX0" fmla="*/ 0 w 1475353"/>
              <a:gd name="connsiteY0" fmla="*/ 953545 h 953545"/>
              <a:gd name="connsiteX1" fmla="*/ 1475353 w 1475353"/>
              <a:gd name="connsiteY1" fmla="*/ 0 h 953545"/>
              <a:gd name="connsiteX0" fmla="*/ 0 w 926972"/>
              <a:gd name="connsiteY0" fmla="*/ 583 h 3934259"/>
              <a:gd name="connsiteX1" fmla="*/ 926972 w 926972"/>
              <a:gd name="connsiteY1" fmla="*/ 3934260 h 3934259"/>
              <a:gd name="connsiteX0" fmla="*/ 0 w 402434"/>
              <a:gd name="connsiteY0" fmla="*/ 14766 h 77891"/>
              <a:gd name="connsiteX1" fmla="*/ 402434 w 402434"/>
              <a:gd name="connsiteY1" fmla="*/ 77862 h 77891"/>
              <a:gd name="connsiteX0" fmla="*/ 0 w 259378"/>
              <a:gd name="connsiteY0" fmla="*/ 6399 h 277732"/>
              <a:gd name="connsiteX1" fmla="*/ 259378 w 259378"/>
              <a:gd name="connsiteY1" fmla="*/ 277721 h 277732"/>
              <a:gd name="connsiteX0" fmla="*/ 0 w 450119"/>
              <a:gd name="connsiteY0" fmla="*/ 15994 h 66874"/>
              <a:gd name="connsiteX1" fmla="*/ 450119 w 450119"/>
              <a:gd name="connsiteY1" fmla="*/ 66841 h 66874"/>
              <a:gd name="connsiteX0" fmla="*/ 0 w 450119"/>
              <a:gd name="connsiteY0" fmla="*/ -1 h 50945"/>
              <a:gd name="connsiteX1" fmla="*/ 450119 w 450119"/>
              <a:gd name="connsiteY1" fmla="*/ 50846 h 50945"/>
              <a:gd name="connsiteX0" fmla="*/ 63802 w 180124"/>
              <a:gd name="connsiteY0" fmla="*/ 0 h 626535"/>
              <a:gd name="connsiteX1" fmla="*/ 180124 w 180124"/>
              <a:gd name="connsiteY1" fmla="*/ 626530 h 626535"/>
              <a:gd name="connsiteX0" fmla="*/ 0 w 438198"/>
              <a:gd name="connsiteY0" fmla="*/ 0 h 161109"/>
              <a:gd name="connsiteX1" fmla="*/ 438198 w 438198"/>
              <a:gd name="connsiteY1" fmla="*/ 161085 h 161109"/>
              <a:gd name="connsiteX0" fmla="*/ 0 w 438198"/>
              <a:gd name="connsiteY0" fmla="*/ 122535 h 283619"/>
              <a:gd name="connsiteX1" fmla="*/ 438198 w 438198"/>
              <a:gd name="connsiteY1" fmla="*/ 283620 h 283619"/>
              <a:gd name="connsiteX0" fmla="*/ 0 w 402434"/>
              <a:gd name="connsiteY0" fmla="*/ 47047 h 342866"/>
              <a:gd name="connsiteX1" fmla="*/ 402434 w 402434"/>
              <a:gd name="connsiteY1" fmla="*/ 342867 h 342866"/>
              <a:gd name="connsiteX0" fmla="*/ 0 w 402434"/>
              <a:gd name="connsiteY0" fmla="*/ 92630 h 302710"/>
              <a:gd name="connsiteX1" fmla="*/ 402434 w 402434"/>
              <a:gd name="connsiteY1" fmla="*/ 302710 h 302710"/>
              <a:gd name="connsiteX0" fmla="*/ 0 w 477304"/>
              <a:gd name="connsiteY0" fmla="*/ 345248 h 345573"/>
              <a:gd name="connsiteX1" fmla="*/ 477304 w 477304"/>
              <a:gd name="connsiteY1" fmla="*/ 203669 h 345573"/>
              <a:gd name="connsiteX0" fmla="*/ 0 w 477304"/>
              <a:gd name="connsiteY0" fmla="*/ 145047 h 146189"/>
              <a:gd name="connsiteX1" fmla="*/ 477304 w 477304"/>
              <a:gd name="connsiteY1" fmla="*/ 3468 h 146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7304" h="146189">
                <a:moveTo>
                  <a:pt x="0" y="145047"/>
                </a:moveTo>
                <a:cubicBezTo>
                  <a:pt x="164065" y="162580"/>
                  <a:pt x="297429" y="-27745"/>
                  <a:pt x="477304" y="3468"/>
                </a:cubicBezTo>
              </a:path>
            </a:pathLst>
          </a:custGeom>
          <a:noFill/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3EDBE2-42BA-4806-B56F-3339DCC29CF1}"/>
              </a:ext>
            </a:extLst>
          </p:cNvPr>
          <p:cNvSpPr/>
          <p:nvPr/>
        </p:nvSpPr>
        <p:spPr>
          <a:xfrm>
            <a:off x="4106766" y="1032934"/>
            <a:ext cx="1710555" cy="466561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A" sz="1200" dirty="0">
                <a:solidFill>
                  <a:schemeClr val="tx2"/>
                </a:solidFill>
              </a:rPr>
              <a:t>2) Sélectionner le «component» à ajouter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3754E2F-E8E4-42C1-B392-6688FC206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9511" y="1032934"/>
            <a:ext cx="2267652" cy="5302304"/>
          </a:xfrm>
          <a:prstGeom prst="rect">
            <a:avLst/>
          </a:prstGeom>
        </p:spPr>
      </p:pic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95092C6B-7082-4609-A509-D32205139BD8}"/>
              </a:ext>
            </a:extLst>
          </p:cNvPr>
          <p:cNvSpPr/>
          <p:nvPr/>
        </p:nvSpPr>
        <p:spPr>
          <a:xfrm>
            <a:off x="8275626" y="2723127"/>
            <a:ext cx="1138735" cy="1017947"/>
          </a:xfrm>
          <a:custGeom>
            <a:avLst/>
            <a:gdLst>
              <a:gd name="connsiteX0" fmla="*/ 2164080 w 3152592"/>
              <a:gd name="connsiteY0" fmla="*/ 0 h 3520811"/>
              <a:gd name="connsiteX1" fmla="*/ 3149600 w 3152592"/>
              <a:gd name="connsiteY1" fmla="*/ 1899920 h 3520811"/>
              <a:gd name="connsiteX2" fmla="*/ 2377440 w 3152592"/>
              <a:gd name="connsiteY2" fmla="*/ 3129280 h 3520811"/>
              <a:gd name="connsiteX3" fmla="*/ 0 w 3152592"/>
              <a:gd name="connsiteY3" fmla="*/ 3474720 h 3520811"/>
              <a:gd name="connsiteX0" fmla="*/ 2164080 w 3476345"/>
              <a:gd name="connsiteY0" fmla="*/ 0 h 3518314"/>
              <a:gd name="connsiteX1" fmla="*/ 3474720 w 3476345"/>
              <a:gd name="connsiteY1" fmla="*/ 2042160 h 3518314"/>
              <a:gd name="connsiteX2" fmla="*/ 2377440 w 3476345"/>
              <a:gd name="connsiteY2" fmla="*/ 3129280 h 3518314"/>
              <a:gd name="connsiteX3" fmla="*/ 0 w 3476345"/>
              <a:gd name="connsiteY3" fmla="*/ 3474720 h 3518314"/>
              <a:gd name="connsiteX0" fmla="*/ 2164080 w 2502518"/>
              <a:gd name="connsiteY0" fmla="*/ 0 h 3518314"/>
              <a:gd name="connsiteX1" fmla="*/ 2377440 w 2502518"/>
              <a:gd name="connsiteY1" fmla="*/ 3129280 h 3518314"/>
              <a:gd name="connsiteX2" fmla="*/ 0 w 2502518"/>
              <a:gd name="connsiteY2" fmla="*/ 3474720 h 3518314"/>
              <a:gd name="connsiteX0" fmla="*/ 2164080 w 2796098"/>
              <a:gd name="connsiteY0" fmla="*/ 0 h 3518314"/>
              <a:gd name="connsiteX1" fmla="*/ 2377440 w 2796098"/>
              <a:gd name="connsiteY1" fmla="*/ 3129280 h 3518314"/>
              <a:gd name="connsiteX2" fmla="*/ 0 w 2796098"/>
              <a:gd name="connsiteY2" fmla="*/ 3474720 h 3518314"/>
              <a:gd name="connsiteX0" fmla="*/ 2164080 w 2164080"/>
              <a:gd name="connsiteY0" fmla="*/ 0 h 3474720"/>
              <a:gd name="connsiteX1" fmla="*/ 0 w 2164080"/>
              <a:gd name="connsiteY1" fmla="*/ 3474720 h 3474720"/>
              <a:gd name="connsiteX0" fmla="*/ 2164080 w 2164080"/>
              <a:gd name="connsiteY0" fmla="*/ 0 h 3474720"/>
              <a:gd name="connsiteX1" fmla="*/ 0 w 2164080"/>
              <a:gd name="connsiteY1" fmla="*/ 3474720 h 3474720"/>
              <a:gd name="connsiteX0" fmla="*/ 2164080 w 2725441"/>
              <a:gd name="connsiteY0" fmla="*/ 198 h 3474918"/>
              <a:gd name="connsiteX1" fmla="*/ 0 w 2725441"/>
              <a:gd name="connsiteY1" fmla="*/ 3474918 h 3474918"/>
              <a:gd name="connsiteX0" fmla="*/ 2164080 w 2956103"/>
              <a:gd name="connsiteY0" fmla="*/ 0 h 3474720"/>
              <a:gd name="connsiteX1" fmla="*/ 0 w 2956103"/>
              <a:gd name="connsiteY1" fmla="*/ 3474720 h 3474720"/>
              <a:gd name="connsiteX0" fmla="*/ 2164080 w 3106715"/>
              <a:gd name="connsiteY0" fmla="*/ 0 h 3474720"/>
              <a:gd name="connsiteX1" fmla="*/ 0 w 3106715"/>
              <a:gd name="connsiteY1" fmla="*/ 3474720 h 3474720"/>
              <a:gd name="connsiteX0" fmla="*/ 0 w 2860965"/>
              <a:gd name="connsiteY0" fmla="*/ 0 h 164592"/>
              <a:gd name="connsiteX1" fmla="*/ 1539240 w 2860965"/>
              <a:gd name="connsiteY1" fmla="*/ 164592 h 164592"/>
              <a:gd name="connsiteX0" fmla="*/ 0 w 2586915"/>
              <a:gd name="connsiteY0" fmla="*/ 359182 h 523774"/>
              <a:gd name="connsiteX1" fmla="*/ 1539240 w 2586915"/>
              <a:gd name="connsiteY1" fmla="*/ 523774 h 523774"/>
              <a:gd name="connsiteX0" fmla="*/ 0 w 1539240"/>
              <a:gd name="connsiteY0" fmla="*/ 344133 h 508978"/>
              <a:gd name="connsiteX1" fmla="*/ 1539240 w 1539240"/>
              <a:gd name="connsiteY1" fmla="*/ 508725 h 508978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0 w 2862013"/>
              <a:gd name="connsiteY0" fmla="*/ 2116969 h 2116969"/>
              <a:gd name="connsiteX1" fmla="*/ 2862013 w 2862013"/>
              <a:gd name="connsiteY1" fmla="*/ 0 h 2116969"/>
              <a:gd name="connsiteX0" fmla="*/ 78509 w 400143"/>
              <a:gd name="connsiteY0" fmla="*/ 1690841 h 1690841"/>
              <a:gd name="connsiteX1" fmla="*/ 206200 w 400143"/>
              <a:gd name="connsiteY1" fmla="*/ 0 h 1690841"/>
              <a:gd name="connsiteX0" fmla="*/ 31129 w 361230"/>
              <a:gd name="connsiteY0" fmla="*/ 1974926 h 1974926"/>
              <a:gd name="connsiteX1" fmla="*/ 212086 w 361230"/>
              <a:gd name="connsiteY1" fmla="*/ 0 h 1974926"/>
              <a:gd name="connsiteX0" fmla="*/ 0 w 1024335"/>
              <a:gd name="connsiteY0" fmla="*/ 1832883 h 1832883"/>
              <a:gd name="connsiteX1" fmla="*/ 1024335 w 1024335"/>
              <a:gd name="connsiteY1" fmla="*/ 0 h 1832883"/>
              <a:gd name="connsiteX0" fmla="*/ 0 w 1024335"/>
              <a:gd name="connsiteY0" fmla="*/ 1833368 h 1833368"/>
              <a:gd name="connsiteX1" fmla="*/ 1024335 w 1024335"/>
              <a:gd name="connsiteY1" fmla="*/ 485 h 1833368"/>
              <a:gd name="connsiteX0" fmla="*/ 0 w 2009756"/>
              <a:gd name="connsiteY0" fmla="*/ 3214 h 1055573"/>
              <a:gd name="connsiteX1" fmla="*/ 2009756 w 2009756"/>
              <a:gd name="connsiteY1" fmla="*/ 1055573 h 1055573"/>
              <a:gd name="connsiteX0" fmla="*/ 19 w 2009775"/>
              <a:gd name="connsiteY0" fmla="*/ 0 h 1052359"/>
              <a:gd name="connsiteX1" fmla="*/ 2009775 w 2009775"/>
              <a:gd name="connsiteY1" fmla="*/ 1052359 h 1052359"/>
              <a:gd name="connsiteX0" fmla="*/ 6 w 4300201"/>
              <a:gd name="connsiteY0" fmla="*/ 0 h 2099924"/>
              <a:gd name="connsiteX1" fmla="*/ 4300201 w 4300201"/>
              <a:gd name="connsiteY1" fmla="*/ 2099924 h 2099924"/>
              <a:gd name="connsiteX0" fmla="*/ 10 w 4300205"/>
              <a:gd name="connsiteY0" fmla="*/ 0 h 2099924"/>
              <a:gd name="connsiteX1" fmla="*/ 4300205 w 4300205"/>
              <a:gd name="connsiteY1" fmla="*/ 2099924 h 2099924"/>
              <a:gd name="connsiteX0" fmla="*/ 5 w 6439718"/>
              <a:gd name="connsiteY0" fmla="*/ 394758 h 493365"/>
              <a:gd name="connsiteX1" fmla="*/ 6439718 w 6439718"/>
              <a:gd name="connsiteY1" fmla="*/ 57 h 493365"/>
              <a:gd name="connsiteX0" fmla="*/ 3 w 6439716"/>
              <a:gd name="connsiteY0" fmla="*/ 594263 h 653311"/>
              <a:gd name="connsiteX1" fmla="*/ 6439716 w 6439716"/>
              <a:gd name="connsiteY1" fmla="*/ 199562 h 653311"/>
              <a:gd name="connsiteX0" fmla="*/ 999 w 6440712"/>
              <a:gd name="connsiteY0" fmla="*/ 520825 h 1008936"/>
              <a:gd name="connsiteX1" fmla="*/ 6440712 w 6440712"/>
              <a:gd name="connsiteY1" fmla="*/ 126124 h 1008936"/>
              <a:gd name="connsiteX0" fmla="*/ 997 w 6440725"/>
              <a:gd name="connsiteY0" fmla="*/ 1044632 h 1398188"/>
              <a:gd name="connsiteX1" fmla="*/ 6440710 w 6440725"/>
              <a:gd name="connsiteY1" fmla="*/ 649931 h 1398188"/>
              <a:gd name="connsiteX0" fmla="*/ 1070 w 5988038"/>
              <a:gd name="connsiteY0" fmla="*/ 928176 h 1291688"/>
              <a:gd name="connsiteX1" fmla="*/ 5988022 w 5988038"/>
              <a:gd name="connsiteY1" fmla="*/ 666640 h 1291688"/>
              <a:gd name="connsiteX0" fmla="*/ 1219 w 5988171"/>
              <a:gd name="connsiteY0" fmla="*/ 261536 h 896757"/>
              <a:gd name="connsiteX1" fmla="*/ 5988171 w 5988171"/>
              <a:gd name="connsiteY1" fmla="*/ 0 h 896757"/>
              <a:gd name="connsiteX0" fmla="*/ 1846 w 4151121"/>
              <a:gd name="connsiteY0" fmla="*/ 0 h 2070194"/>
              <a:gd name="connsiteX1" fmla="*/ 4151121 w 4151121"/>
              <a:gd name="connsiteY1" fmla="*/ 2064414 h 2070194"/>
              <a:gd name="connsiteX0" fmla="*/ 1953 w 4151228"/>
              <a:gd name="connsiteY0" fmla="*/ 0 h 2064414"/>
              <a:gd name="connsiteX1" fmla="*/ 4151228 w 4151228"/>
              <a:gd name="connsiteY1" fmla="*/ 2064414 h 2064414"/>
              <a:gd name="connsiteX0" fmla="*/ 1856 w 4328685"/>
              <a:gd name="connsiteY0" fmla="*/ 0 h 2055536"/>
              <a:gd name="connsiteX1" fmla="*/ 4328685 w 4328685"/>
              <a:gd name="connsiteY1" fmla="*/ 2055536 h 2055536"/>
              <a:gd name="connsiteX0" fmla="*/ 2095 w 4328924"/>
              <a:gd name="connsiteY0" fmla="*/ 0 h 2055536"/>
              <a:gd name="connsiteX1" fmla="*/ 4328924 w 4328924"/>
              <a:gd name="connsiteY1" fmla="*/ 2055536 h 2055536"/>
              <a:gd name="connsiteX0" fmla="*/ 1958 w 4550729"/>
              <a:gd name="connsiteY0" fmla="*/ 0 h 2046658"/>
              <a:gd name="connsiteX1" fmla="*/ 4550729 w 4550729"/>
              <a:gd name="connsiteY1" fmla="*/ 2046658 h 2046658"/>
              <a:gd name="connsiteX0" fmla="*/ 3176476 w 3176476"/>
              <a:gd name="connsiteY0" fmla="*/ 0 h 2455031"/>
              <a:gd name="connsiteX1" fmla="*/ 268004 w 3176476"/>
              <a:gd name="connsiteY1" fmla="*/ 2455031 h 2455031"/>
              <a:gd name="connsiteX0" fmla="*/ 630309 w 630309"/>
              <a:gd name="connsiteY0" fmla="*/ 0 h 919391"/>
              <a:gd name="connsiteX1" fmla="*/ 615958 w 630309"/>
              <a:gd name="connsiteY1" fmla="*/ 688375 h 919391"/>
              <a:gd name="connsiteX0" fmla="*/ 28034 w 45244"/>
              <a:gd name="connsiteY0" fmla="*/ 0 h 781441"/>
              <a:gd name="connsiteX1" fmla="*/ 13683 w 45244"/>
              <a:gd name="connsiteY1" fmla="*/ 688375 h 781441"/>
              <a:gd name="connsiteX0" fmla="*/ 14351 w 47434"/>
              <a:gd name="connsiteY0" fmla="*/ 0 h 688375"/>
              <a:gd name="connsiteX1" fmla="*/ 0 w 47434"/>
              <a:gd name="connsiteY1" fmla="*/ 688375 h 688375"/>
              <a:gd name="connsiteX0" fmla="*/ 1106304 w 1106304"/>
              <a:gd name="connsiteY0" fmla="*/ 0 h 910317"/>
              <a:gd name="connsiteX1" fmla="*/ 0 w 1106304"/>
              <a:gd name="connsiteY1" fmla="*/ 910317 h 910317"/>
              <a:gd name="connsiteX0" fmla="*/ 1273447 w 1273447"/>
              <a:gd name="connsiteY0" fmla="*/ 0 h 910420"/>
              <a:gd name="connsiteX1" fmla="*/ 167143 w 1273447"/>
              <a:gd name="connsiteY1" fmla="*/ 910317 h 910420"/>
              <a:gd name="connsiteX0" fmla="*/ 1281684 w 1281684"/>
              <a:gd name="connsiteY0" fmla="*/ 0 h 954802"/>
              <a:gd name="connsiteX1" fmla="*/ 166503 w 1281684"/>
              <a:gd name="connsiteY1" fmla="*/ 954705 h 954802"/>
              <a:gd name="connsiteX0" fmla="*/ 86849 w 454239"/>
              <a:gd name="connsiteY0" fmla="*/ 0 h 1079076"/>
              <a:gd name="connsiteX1" fmla="*/ 454239 w 454239"/>
              <a:gd name="connsiteY1" fmla="*/ 1078992 h 1079076"/>
              <a:gd name="connsiteX0" fmla="*/ 134434 w 412374"/>
              <a:gd name="connsiteY0" fmla="*/ 1740408 h 1754487"/>
              <a:gd name="connsiteX1" fmla="*/ 412374 w 412374"/>
              <a:gd name="connsiteY1" fmla="*/ 0 h 1754487"/>
              <a:gd name="connsiteX0" fmla="*/ 60924 w 485236"/>
              <a:gd name="connsiteY0" fmla="*/ 1597533 h 1612662"/>
              <a:gd name="connsiteX1" fmla="*/ 485236 w 485236"/>
              <a:gd name="connsiteY1" fmla="*/ 0 h 1612662"/>
              <a:gd name="connsiteX0" fmla="*/ 70 w 966291"/>
              <a:gd name="connsiteY0" fmla="*/ 1117444 h 1137628"/>
              <a:gd name="connsiteX1" fmla="*/ 966291 w 966291"/>
              <a:gd name="connsiteY1" fmla="*/ 0 h 1137628"/>
              <a:gd name="connsiteX0" fmla="*/ 275 w 765649"/>
              <a:gd name="connsiteY0" fmla="*/ 0 h 120992"/>
              <a:gd name="connsiteX1" fmla="*/ 765649 w 765649"/>
              <a:gd name="connsiteY1" fmla="*/ 86849 h 120992"/>
              <a:gd name="connsiteX0" fmla="*/ 41 w 765415"/>
              <a:gd name="connsiteY0" fmla="*/ 0 h 380974"/>
              <a:gd name="connsiteX1" fmla="*/ 765415 w 765415"/>
              <a:gd name="connsiteY1" fmla="*/ 86849 h 380974"/>
              <a:gd name="connsiteX0" fmla="*/ 38 w 803308"/>
              <a:gd name="connsiteY0" fmla="*/ 59619 h 342557"/>
              <a:gd name="connsiteX1" fmla="*/ 803308 w 803308"/>
              <a:gd name="connsiteY1" fmla="*/ 0 h 342557"/>
              <a:gd name="connsiteX0" fmla="*/ 924509 w 924509"/>
              <a:gd name="connsiteY0" fmla="*/ 1524304 h 1547347"/>
              <a:gd name="connsiteX1" fmla="*/ 56577 w 924509"/>
              <a:gd name="connsiteY1" fmla="*/ 0 h 1547347"/>
              <a:gd name="connsiteX0" fmla="*/ 939067 w 939067"/>
              <a:gd name="connsiteY0" fmla="*/ 1613813 h 1635346"/>
              <a:gd name="connsiteX1" fmla="*/ 55977 w 939067"/>
              <a:gd name="connsiteY1" fmla="*/ 0 h 1635346"/>
              <a:gd name="connsiteX0" fmla="*/ 99 w 499414"/>
              <a:gd name="connsiteY0" fmla="*/ 0 h 479540"/>
              <a:gd name="connsiteX1" fmla="*/ 499414 w 499414"/>
              <a:gd name="connsiteY1" fmla="*/ 219585 h 479540"/>
              <a:gd name="connsiteX0" fmla="*/ 0 w 499315"/>
              <a:gd name="connsiteY0" fmla="*/ 0 h 445186"/>
              <a:gd name="connsiteX1" fmla="*/ 499315 w 499315"/>
              <a:gd name="connsiteY1" fmla="*/ 219585 h 445186"/>
              <a:gd name="connsiteX0" fmla="*/ 0 w 487117"/>
              <a:gd name="connsiteY0" fmla="*/ 0 h 438032"/>
              <a:gd name="connsiteX1" fmla="*/ 487117 w 487117"/>
              <a:gd name="connsiteY1" fmla="*/ 210855 h 438032"/>
              <a:gd name="connsiteX0" fmla="*/ 0 w 531842"/>
              <a:gd name="connsiteY0" fmla="*/ 347895 h 406458"/>
              <a:gd name="connsiteX1" fmla="*/ 531842 w 531842"/>
              <a:gd name="connsiteY1" fmla="*/ 0 h 406458"/>
              <a:gd name="connsiteX0" fmla="*/ 0 w 1172987"/>
              <a:gd name="connsiteY0" fmla="*/ 523446 h 529773"/>
              <a:gd name="connsiteX1" fmla="*/ 1172987 w 1172987"/>
              <a:gd name="connsiteY1" fmla="*/ 0 h 529773"/>
              <a:gd name="connsiteX0" fmla="*/ 0 w 1172987"/>
              <a:gd name="connsiteY0" fmla="*/ 523446 h 523446"/>
              <a:gd name="connsiteX1" fmla="*/ 1172987 w 1172987"/>
              <a:gd name="connsiteY1" fmla="*/ 0 h 523446"/>
              <a:gd name="connsiteX0" fmla="*/ 0 w 1172987"/>
              <a:gd name="connsiteY0" fmla="*/ 1135330 h 1135330"/>
              <a:gd name="connsiteX1" fmla="*/ 1172987 w 1172987"/>
              <a:gd name="connsiteY1" fmla="*/ 611884 h 1135330"/>
              <a:gd name="connsiteX0" fmla="*/ 0 w 1263350"/>
              <a:gd name="connsiteY0" fmla="*/ 1010403 h 1010403"/>
              <a:gd name="connsiteX1" fmla="*/ 1263350 w 1263350"/>
              <a:gd name="connsiteY1" fmla="*/ 662508 h 1010403"/>
              <a:gd name="connsiteX0" fmla="*/ 0 w 1349410"/>
              <a:gd name="connsiteY0" fmla="*/ 1217605 h 1217605"/>
              <a:gd name="connsiteX1" fmla="*/ 1349410 w 1349410"/>
              <a:gd name="connsiteY1" fmla="*/ 583284 h 1217605"/>
              <a:gd name="connsiteX0" fmla="*/ 0 w 1349410"/>
              <a:gd name="connsiteY0" fmla="*/ 1061676 h 1061676"/>
              <a:gd name="connsiteX1" fmla="*/ 1349410 w 1349410"/>
              <a:gd name="connsiteY1" fmla="*/ 427355 h 1061676"/>
              <a:gd name="connsiteX0" fmla="*/ 0 w 1043898"/>
              <a:gd name="connsiteY0" fmla="*/ 1111089 h 1111089"/>
              <a:gd name="connsiteX1" fmla="*/ 1043898 w 1043898"/>
              <a:gd name="connsiteY1" fmla="*/ 412092 h 1111089"/>
              <a:gd name="connsiteX0" fmla="*/ 0 w 1043898"/>
              <a:gd name="connsiteY0" fmla="*/ 698997 h 698997"/>
              <a:gd name="connsiteX1" fmla="*/ 1043898 w 1043898"/>
              <a:gd name="connsiteY1" fmla="*/ 0 h 698997"/>
              <a:gd name="connsiteX0" fmla="*/ 0 w 1082625"/>
              <a:gd name="connsiteY0" fmla="*/ 652799 h 652799"/>
              <a:gd name="connsiteX1" fmla="*/ 1082625 w 1082625"/>
              <a:gd name="connsiteY1" fmla="*/ 0 h 652799"/>
              <a:gd name="connsiteX0" fmla="*/ 0 w 1702254"/>
              <a:gd name="connsiteY0" fmla="*/ 809871 h 809871"/>
              <a:gd name="connsiteX1" fmla="*/ 1702254 w 1702254"/>
              <a:gd name="connsiteY1" fmla="*/ 0 h 809871"/>
              <a:gd name="connsiteX0" fmla="*/ 80 w 1702334"/>
              <a:gd name="connsiteY0" fmla="*/ 809871 h 853988"/>
              <a:gd name="connsiteX1" fmla="*/ 1702334 w 1702334"/>
              <a:gd name="connsiteY1" fmla="*/ 0 h 853988"/>
              <a:gd name="connsiteX0" fmla="*/ 49 w 1727920"/>
              <a:gd name="connsiteY0" fmla="*/ 881825 h 906102"/>
              <a:gd name="connsiteX1" fmla="*/ 1702303 w 1727920"/>
              <a:gd name="connsiteY1" fmla="*/ 71954 h 906102"/>
              <a:gd name="connsiteX0" fmla="*/ 548206 w 548206"/>
              <a:gd name="connsiteY0" fmla="*/ 0 h 1777196"/>
              <a:gd name="connsiteX1" fmla="*/ 0 w 548206"/>
              <a:gd name="connsiteY1" fmla="*/ 1777196 h 1777196"/>
              <a:gd name="connsiteX0" fmla="*/ 548206 w 548206"/>
              <a:gd name="connsiteY0" fmla="*/ 0 h 1777196"/>
              <a:gd name="connsiteX1" fmla="*/ 0 w 548206"/>
              <a:gd name="connsiteY1" fmla="*/ 1777196 h 1777196"/>
              <a:gd name="connsiteX0" fmla="*/ 548206 w 548280"/>
              <a:gd name="connsiteY0" fmla="*/ 0 h 1777196"/>
              <a:gd name="connsiteX1" fmla="*/ 0 w 548280"/>
              <a:gd name="connsiteY1" fmla="*/ 1777196 h 1777196"/>
              <a:gd name="connsiteX0" fmla="*/ 0 w 2006303"/>
              <a:gd name="connsiteY0" fmla="*/ 0 h 1666958"/>
              <a:gd name="connsiteX1" fmla="*/ 1931426 w 2006303"/>
              <a:gd name="connsiteY1" fmla="*/ 1666958 h 1666958"/>
              <a:gd name="connsiteX0" fmla="*/ 0 w 3576673"/>
              <a:gd name="connsiteY0" fmla="*/ 2069488 h 2108984"/>
              <a:gd name="connsiteX1" fmla="*/ 3528881 w 3576673"/>
              <a:gd name="connsiteY1" fmla="*/ 12840 h 2108984"/>
              <a:gd name="connsiteX0" fmla="*/ 0 w 3528881"/>
              <a:gd name="connsiteY0" fmla="*/ 2060819 h 2101650"/>
              <a:gd name="connsiteX1" fmla="*/ 3528881 w 3528881"/>
              <a:gd name="connsiteY1" fmla="*/ 4171 h 2101650"/>
              <a:gd name="connsiteX0" fmla="*/ 0 w 4220317"/>
              <a:gd name="connsiteY0" fmla="*/ 2488940 h 2524399"/>
              <a:gd name="connsiteX1" fmla="*/ 4220317 w 4220317"/>
              <a:gd name="connsiteY1" fmla="*/ 3588 h 2524399"/>
              <a:gd name="connsiteX0" fmla="*/ 0 w 4220814"/>
              <a:gd name="connsiteY0" fmla="*/ 2635306 h 2663728"/>
              <a:gd name="connsiteX1" fmla="*/ 4220317 w 4220814"/>
              <a:gd name="connsiteY1" fmla="*/ 149954 h 2663728"/>
              <a:gd name="connsiteX0" fmla="*/ 18 w 4220830"/>
              <a:gd name="connsiteY0" fmla="*/ 2597628 h 3018337"/>
              <a:gd name="connsiteX1" fmla="*/ 4220335 w 4220830"/>
              <a:gd name="connsiteY1" fmla="*/ 112276 h 3018337"/>
              <a:gd name="connsiteX0" fmla="*/ 18 w 4274470"/>
              <a:gd name="connsiteY0" fmla="*/ 2453526 h 2883892"/>
              <a:gd name="connsiteX1" fmla="*/ 4273981 w 4274470"/>
              <a:gd name="connsiteY1" fmla="*/ 115158 h 2883892"/>
              <a:gd name="connsiteX0" fmla="*/ 113078 w 113078"/>
              <a:gd name="connsiteY0" fmla="*/ 0 h 2267144"/>
              <a:gd name="connsiteX1" fmla="*/ 0 w 113078"/>
              <a:gd name="connsiteY1" fmla="*/ 2267144 h 2267144"/>
              <a:gd name="connsiteX0" fmla="*/ 667420 w 667420"/>
              <a:gd name="connsiteY0" fmla="*/ 0 h 4153444"/>
              <a:gd name="connsiteX1" fmla="*/ 0 w 667420"/>
              <a:gd name="connsiteY1" fmla="*/ 4153444 h 4153444"/>
              <a:gd name="connsiteX0" fmla="*/ 667420 w 667420"/>
              <a:gd name="connsiteY0" fmla="*/ 0 h 4153444"/>
              <a:gd name="connsiteX1" fmla="*/ 0 w 667420"/>
              <a:gd name="connsiteY1" fmla="*/ 4153444 h 4153444"/>
              <a:gd name="connsiteX0" fmla="*/ 1066784 w 1066784"/>
              <a:gd name="connsiteY0" fmla="*/ 0 h 4104449"/>
              <a:gd name="connsiteX1" fmla="*/ 0 w 1066784"/>
              <a:gd name="connsiteY1" fmla="*/ 4104449 h 4104449"/>
              <a:gd name="connsiteX0" fmla="*/ 20 w 3482515"/>
              <a:gd name="connsiteY0" fmla="*/ 0 h 924426"/>
              <a:gd name="connsiteX1" fmla="*/ 3461799 w 3482515"/>
              <a:gd name="connsiteY1" fmla="*/ 298660 h 924426"/>
              <a:gd name="connsiteX0" fmla="*/ 56 w 1101474"/>
              <a:gd name="connsiteY0" fmla="*/ 0 h 1276792"/>
              <a:gd name="connsiteX1" fmla="*/ 1049884 w 1101474"/>
              <a:gd name="connsiteY1" fmla="*/ 1145796 h 1276792"/>
              <a:gd name="connsiteX0" fmla="*/ 35 w 1902472"/>
              <a:gd name="connsiteY0" fmla="*/ 1269997 h 1879107"/>
              <a:gd name="connsiteX1" fmla="*/ 1868204 w 1902472"/>
              <a:gd name="connsiteY1" fmla="*/ 826 h 1879107"/>
              <a:gd name="connsiteX0" fmla="*/ 0 w 1902607"/>
              <a:gd name="connsiteY0" fmla="*/ 1272418 h 1272418"/>
              <a:gd name="connsiteX1" fmla="*/ 1868169 w 1902607"/>
              <a:gd name="connsiteY1" fmla="*/ 3247 h 1272418"/>
              <a:gd name="connsiteX0" fmla="*/ 0 w 1745063"/>
              <a:gd name="connsiteY0" fmla="*/ 1486701 h 1486701"/>
              <a:gd name="connsiteX1" fmla="*/ 1708193 w 1745063"/>
              <a:gd name="connsiteY1" fmla="*/ 2586 h 1486701"/>
              <a:gd name="connsiteX0" fmla="*/ 986326 w 986330"/>
              <a:gd name="connsiteY0" fmla="*/ 1278956 h 1278956"/>
              <a:gd name="connsiteX1" fmla="*/ 0 w 986330"/>
              <a:gd name="connsiteY1" fmla="*/ 3223 h 1278956"/>
              <a:gd name="connsiteX0" fmla="*/ 414103 w 414139"/>
              <a:gd name="connsiteY0" fmla="*/ 3271213 h 3271213"/>
              <a:gd name="connsiteX1" fmla="*/ 0 w 414139"/>
              <a:gd name="connsiteY1" fmla="*/ 958 h 3271213"/>
              <a:gd name="connsiteX0" fmla="*/ 769027 w 769033"/>
              <a:gd name="connsiteY0" fmla="*/ 2854613 h 2854612"/>
              <a:gd name="connsiteX1" fmla="*/ 0 w 769033"/>
              <a:gd name="connsiteY1" fmla="*/ 1123 h 2854612"/>
              <a:gd name="connsiteX0" fmla="*/ 812487 w 812493"/>
              <a:gd name="connsiteY0" fmla="*/ 2854613 h 2854613"/>
              <a:gd name="connsiteX1" fmla="*/ 0 w 812493"/>
              <a:gd name="connsiteY1" fmla="*/ 1123 h 2854613"/>
              <a:gd name="connsiteX0" fmla="*/ 0 w 871096"/>
              <a:gd name="connsiteY0" fmla="*/ 110872 h 1246423"/>
              <a:gd name="connsiteX1" fmla="*/ 810022 w 871096"/>
              <a:gd name="connsiteY1" fmla="*/ 1246423 h 1246423"/>
              <a:gd name="connsiteX0" fmla="*/ 0 w 961897"/>
              <a:gd name="connsiteY0" fmla="*/ 4012 h 1139563"/>
              <a:gd name="connsiteX1" fmla="*/ 810022 w 961897"/>
              <a:gd name="connsiteY1" fmla="*/ 1139563 h 1139563"/>
              <a:gd name="connsiteX0" fmla="*/ 1305033 w 1566618"/>
              <a:gd name="connsiteY0" fmla="*/ 1530 h 3101834"/>
              <a:gd name="connsiteX1" fmla="*/ 0 w 1566618"/>
              <a:gd name="connsiteY1" fmla="*/ 3101834 h 3101834"/>
              <a:gd name="connsiteX0" fmla="*/ 1536820 w 1777231"/>
              <a:gd name="connsiteY0" fmla="*/ 1522 h 3116711"/>
              <a:gd name="connsiteX1" fmla="*/ 0 w 1777231"/>
              <a:gd name="connsiteY1" fmla="*/ 3116711 h 3116711"/>
              <a:gd name="connsiteX0" fmla="*/ 1659957 w 1890435"/>
              <a:gd name="connsiteY0" fmla="*/ 1850 h 2551428"/>
              <a:gd name="connsiteX1" fmla="*/ 0 w 1890435"/>
              <a:gd name="connsiteY1" fmla="*/ 2551429 h 2551428"/>
              <a:gd name="connsiteX0" fmla="*/ 1660013 w 1867605"/>
              <a:gd name="connsiteY0" fmla="*/ 2793 h 2552372"/>
              <a:gd name="connsiteX1" fmla="*/ 56 w 1867605"/>
              <a:gd name="connsiteY1" fmla="*/ 2552372 h 2552372"/>
              <a:gd name="connsiteX0" fmla="*/ 2273951 w 2448760"/>
              <a:gd name="connsiteY0" fmla="*/ 21408 h 1003155"/>
              <a:gd name="connsiteX1" fmla="*/ 45 w 2448760"/>
              <a:gd name="connsiteY1" fmla="*/ 1003155 h 1003155"/>
              <a:gd name="connsiteX0" fmla="*/ 2273981 w 2273981"/>
              <a:gd name="connsiteY0" fmla="*/ -1 h 981746"/>
              <a:gd name="connsiteX1" fmla="*/ 75 w 2273981"/>
              <a:gd name="connsiteY1" fmla="*/ 981746 h 981746"/>
              <a:gd name="connsiteX0" fmla="*/ 1946158 w 1946157"/>
              <a:gd name="connsiteY0" fmla="*/ 0 h 822514"/>
              <a:gd name="connsiteX1" fmla="*/ 89 w 1946157"/>
              <a:gd name="connsiteY1" fmla="*/ 822514 h 822514"/>
              <a:gd name="connsiteX0" fmla="*/ 1928278 w 1928278"/>
              <a:gd name="connsiteY0" fmla="*/ 0 h 908255"/>
              <a:gd name="connsiteX1" fmla="*/ 91 w 1928278"/>
              <a:gd name="connsiteY1" fmla="*/ 908255 h 908255"/>
              <a:gd name="connsiteX0" fmla="*/ 1952120 w 1952120"/>
              <a:gd name="connsiteY0" fmla="*/ 0 h 981747"/>
              <a:gd name="connsiteX1" fmla="*/ 90 w 1952120"/>
              <a:gd name="connsiteY1" fmla="*/ 981747 h 981747"/>
              <a:gd name="connsiteX0" fmla="*/ 50443 w 995296"/>
              <a:gd name="connsiteY0" fmla="*/ 0 h 932752"/>
              <a:gd name="connsiteX1" fmla="*/ 995296 w 995296"/>
              <a:gd name="connsiteY1" fmla="*/ 932752 h 932752"/>
              <a:gd name="connsiteX0" fmla="*/ 26147 w 2324071"/>
              <a:gd name="connsiteY0" fmla="*/ 0 h 2304603"/>
              <a:gd name="connsiteX1" fmla="*/ 2324071 w 2324071"/>
              <a:gd name="connsiteY1" fmla="*/ 2304603 h 2304603"/>
              <a:gd name="connsiteX0" fmla="*/ 29182 w 2035034"/>
              <a:gd name="connsiteY0" fmla="*/ 0 h 2696560"/>
              <a:gd name="connsiteX1" fmla="*/ 2035034 w 2035034"/>
              <a:gd name="connsiteY1" fmla="*/ 2696560 h 2696560"/>
              <a:gd name="connsiteX0" fmla="*/ 0 w 2005852"/>
              <a:gd name="connsiteY0" fmla="*/ 0 h 2696560"/>
              <a:gd name="connsiteX1" fmla="*/ 2005852 w 2005852"/>
              <a:gd name="connsiteY1" fmla="*/ 2696560 h 2696560"/>
              <a:gd name="connsiteX0" fmla="*/ 348755 w 567841"/>
              <a:gd name="connsiteY0" fmla="*/ 0 h 3811189"/>
              <a:gd name="connsiteX1" fmla="*/ 145 w 567841"/>
              <a:gd name="connsiteY1" fmla="*/ 3811189 h 3811189"/>
              <a:gd name="connsiteX0" fmla="*/ 427507 w 601910"/>
              <a:gd name="connsiteY0" fmla="*/ 0 h 3811189"/>
              <a:gd name="connsiteX1" fmla="*/ 78897 w 601910"/>
              <a:gd name="connsiteY1" fmla="*/ 3811189 h 3811189"/>
              <a:gd name="connsiteX0" fmla="*/ 15858 w 247333"/>
              <a:gd name="connsiteY0" fmla="*/ 0 h 3504974"/>
              <a:gd name="connsiteX1" fmla="*/ 108337 w 247333"/>
              <a:gd name="connsiteY1" fmla="*/ 3504972 h 3504974"/>
              <a:gd name="connsiteX0" fmla="*/ 113991 w 206470"/>
              <a:gd name="connsiteY0" fmla="*/ 0 h 3504973"/>
              <a:gd name="connsiteX1" fmla="*/ 206470 w 206470"/>
              <a:gd name="connsiteY1" fmla="*/ 3504972 h 3504973"/>
              <a:gd name="connsiteX0" fmla="*/ 54360 w 242210"/>
              <a:gd name="connsiteY0" fmla="*/ 0 h 3394735"/>
              <a:gd name="connsiteX1" fmla="*/ 242210 w 242210"/>
              <a:gd name="connsiteY1" fmla="*/ 3394734 h 3394735"/>
              <a:gd name="connsiteX0" fmla="*/ 0 w 1099831"/>
              <a:gd name="connsiteY0" fmla="*/ 0 h 2843545"/>
              <a:gd name="connsiteX1" fmla="*/ 1099831 w 1099831"/>
              <a:gd name="connsiteY1" fmla="*/ 2843544 h 2843545"/>
              <a:gd name="connsiteX0" fmla="*/ 0 w 1099831"/>
              <a:gd name="connsiteY0" fmla="*/ 799 h 2844344"/>
              <a:gd name="connsiteX1" fmla="*/ 1099831 w 1099831"/>
              <a:gd name="connsiteY1" fmla="*/ 2844343 h 2844344"/>
              <a:gd name="connsiteX0" fmla="*/ 0 w 1475353"/>
              <a:gd name="connsiteY0" fmla="*/ 953545 h 953545"/>
              <a:gd name="connsiteX1" fmla="*/ 1475353 w 1475353"/>
              <a:gd name="connsiteY1" fmla="*/ 0 h 953545"/>
              <a:gd name="connsiteX0" fmla="*/ 0 w 926972"/>
              <a:gd name="connsiteY0" fmla="*/ 583 h 3934259"/>
              <a:gd name="connsiteX1" fmla="*/ 926972 w 926972"/>
              <a:gd name="connsiteY1" fmla="*/ 3934260 h 3934259"/>
              <a:gd name="connsiteX0" fmla="*/ 0 w 402434"/>
              <a:gd name="connsiteY0" fmla="*/ 14766 h 77891"/>
              <a:gd name="connsiteX1" fmla="*/ 402434 w 402434"/>
              <a:gd name="connsiteY1" fmla="*/ 77862 h 77891"/>
              <a:gd name="connsiteX0" fmla="*/ 0 w 259378"/>
              <a:gd name="connsiteY0" fmla="*/ 6399 h 277732"/>
              <a:gd name="connsiteX1" fmla="*/ 259378 w 259378"/>
              <a:gd name="connsiteY1" fmla="*/ 277721 h 277732"/>
              <a:gd name="connsiteX0" fmla="*/ 0 w 450119"/>
              <a:gd name="connsiteY0" fmla="*/ 15994 h 66874"/>
              <a:gd name="connsiteX1" fmla="*/ 450119 w 450119"/>
              <a:gd name="connsiteY1" fmla="*/ 66841 h 66874"/>
              <a:gd name="connsiteX0" fmla="*/ 0 w 450119"/>
              <a:gd name="connsiteY0" fmla="*/ -1 h 50945"/>
              <a:gd name="connsiteX1" fmla="*/ 450119 w 450119"/>
              <a:gd name="connsiteY1" fmla="*/ 50846 h 50945"/>
              <a:gd name="connsiteX0" fmla="*/ 63802 w 180124"/>
              <a:gd name="connsiteY0" fmla="*/ 0 h 626535"/>
              <a:gd name="connsiteX1" fmla="*/ 180124 w 180124"/>
              <a:gd name="connsiteY1" fmla="*/ 626530 h 626535"/>
              <a:gd name="connsiteX0" fmla="*/ 0 w 438198"/>
              <a:gd name="connsiteY0" fmla="*/ 0 h 161109"/>
              <a:gd name="connsiteX1" fmla="*/ 438198 w 438198"/>
              <a:gd name="connsiteY1" fmla="*/ 161085 h 161109"/>
              <a:gd name="connsiteX0" fmla="*/ 0 w 438198"/>
              <a:gd name="connsiteY0" fmla="*/ 122535 h 283619"/>
              <a:gd name="connsiteX1" fmla="*/ 438198 w 438198"/>
              <a:gd name="connsiteY1" fmla="*/ 283620 h 283619"/>
              <a:gd name="connsiteX0" fmla="*/ 0 w 402434"/>
              <a:gd name="connsiteY0" fmla="*/ 47047 h 342866"/>
              <a:gd name="connsiteX1" fmla="*/ 402434 w 402434"/>
              <a:gd name="connsiteY1" fmla="*/ 342867 h 342866"/>
              <a:gd name="connsiteX0" fmla="*/ 0 w 402434"/>
              <a:gd name="connsiteY0" fmla="*/ 92630 h 302710"/>
              <a:gd name="connsiteX1" fmla="*/ 402434 w 402434"/>
              <a:gd name="connsiteY1" fmla="*/ 302710 h 302710"/>
              <a:gd name="connsiteX0" fmla="*/ 0 w 477304"/>
              <a:gd name="connsiteY0" fmla="*/ 345248 h 345573"/>
              <a:gd name="connsiteX1" fmla="*/ 477304 w 477304"/>
              <a:gd name="connsiteY1" fmla="*/ 203669 h 345573"/>
              <a:gd name="connsiteX0" fmla="*/ 0 w 477304"/>
              <a:gd name="connsiteY0" fmla="*/ 145047 h 146189"/>
              <a:gd name="connsiteX1" fmla="*/ 477304 w 477304"/>
              <a:gd name="connsiteY1" fmla="*/ 3468 h 146189"/>
              <a:gd name="connsiteX0" fmla="*/ 0 w 712611"/>
              <a:gd name="connsiteY0" fmla="*/ 0 h 1309014"/>
              <a:gd name="connsiteX1" fmla="*/ 712611 w 712611"/>
              <a:gd name="connsiteY1" fmla="*/ 1309014 h 1309014"/>
              <a:gd name="connsiteX0" fmla="*/ 0 w 712611"/>
              <a:gd name="connsiteY0" fmla="*/ 0 h 1309014"/>
              <a:gd name="connsiteX1" fmla="*/ 712611 w 712611"/>
              <a:gd name="connsiteY1" fmla="*/ 1309014 h 1309014"/>
              <a:gd name="connsiteX0" fmla="*/ 0 w 712611"/>
              <a:gd name="connsiteY0" fmla="*/ 0 h 1309014"/>
              <a:gd name="connsiteX1" fmla="*/ 712611 w 712611"/>
              <a:gd name="connsiteY1" fmla="*/ 1309014 h 1309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12611" h="1309014">
                <a:moveTo>
                  <a:pt x="0" y="0"/>
                </a:moveTo>
                <a:cubicBezTo>
                  <a:pt x="543765" y="28522"/>
                  <a:pt x="281385" y="1277800"/>
                  <a:pt x="712611" y="1309014"/>
                </a:cubicBezTo>
              </a:path>
            </a:pathLst>
          </a:custGeom>
          <a:noFill/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36931B-9DE2-47EB-B824-94848F792686}"/>
              </a:ext>
            </a:extLst>
          </p:cNvPr>
          <p:cNvSpPr/>
          <p:nvPr/>
        </p:nvSpPr>
        <p:spPr>
          <a:xfrm>
            <a:off x="9643245" y="2865178"/>
            <a:ext cx="1825211" cy="660308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A" sz="1200" dirty="0">
                <a:solidFill>
                  <a:schemeClr val="tx2"/>
                </a:solidFill>
              </a:rPr>
              <a:t>3) Le nouveau «component» apparaît dans l’inspecteur </a:t>
            </a:r>
          </a:p>
        </p:txBody>
      </p:sp>
    </p:spTree>
    <p:extLst>
      <p:ext uri="{BB962C8B-B14F-4D97-AF65-F5344CB8AC3E}">
        <p14:creationId xmlns:p14="http://schemas.microsoft.com/office/powerpoint/2010/main" val="2730969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0AE030-6CEA-4BFA-8D45-AB28BBB7C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EXERCICE : BOWLING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B6ABC20-A8B4-4730-B9E7-20958DB25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242" y="1210248"/>
            <a:ext cx="6022145" cy="502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90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80E0BD-5BCA-41A4-A962-E62B1B5FDF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4163" y="1204957"/>
            <a:ext cx="9083675" cy="3392680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120000"/>
              </a:lnSpc>
            </a:pPr>
            <a:r>
              <a:rPr lang="fr-CA" b="1" dirty="0">
                <a:latin typeface="+mj-lt"/>
              </a:rPr>
              <a:t>DÉMARRER UN NOUVEAU PROJET UNITY 2021:</a:t>
            </a:r>
            <a:endParaRPr lang="fr-CA" dirty="0">
              <a:latin typeface="+mj-lt"/>
            </a:endParaRPr>
          </a:p>
          <a:p>
            <a:pPr marL="857250" indent="-8572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CA" dirty="0">
                <a:latin typeface="+mj-lt"/>
              </a:rPr>
              <a:t>CRÉER UN NOUVEAU PROJET</a:t>
            </a:r>
          </a:p>
          <a:p>
            <a:pPr marL="857250" indent="-8572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CA" dirty="0">
                <a:latin typeface="+mj-lt"/>
              </a:rPr>
              <a:t>DÉMARRER LE «VISUAL SCRIPTING»</a:t>
            </a:r>
          </a:p>
          <a:p>
            <a:pPr marL="857250" indent="-8572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CA" dirty="0">
                <a:latin typeface="+mj-lt"/>
              </a:rPr>
              <a:t>INSTALLER LE PAQUET POUR </a:t>
            </a:r>
            <a:br>
              <a:rPr lang="fr-CA" dirty="0">
                <a:latin typeface="+mj-lt"/>
              </a:rPr>
            </a:br>
            <a:r>
              <a:rPr lang="fr-CA" dirty="0">
                <a:latin typeface="+mj-lt"/>
              </a:rPr>
              <a:t>LE NOUVEAU «INPUT SYSTEM» </a:t>
            </a:r>
            <a:br>
              <a:rPr lang="fr-CA" dirty="0">
                <a:latin typeface="+mj-lt"/>
              </a:rPr>
            </a:br>
            <a:r>
              <a:rPr lang="fr-CA" sz="3500" dirty="0">
                <a:latin typeface="+mj-lt"/>
              </a:rPr>
              <a:t>(L’ANCIEN SYSTÈME SE NOMME «INPUT MANAGER»)</a:t>
            </a:r>
          </a:p>
          <a:p>
            <a:pPr marL="857250" indent="-8572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CA" dirty="0">
                <a:latin typeface="+mj-lt"/>
              </a:rPr>
              <a:t>METTRE À JOUR LES «UNITS» DU «VISUAL SCRIPTING» APRÈS L’INTSTALLATION D’UN PAQUET</a:t>
            </a:r>
            <a:endParaRPr lang="fr-CA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0651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F8FBFAA-E29C-45BE-AEFA-8CB2E9059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694" y="1011286"/>
            <a:ext cx="9801042" cy="512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988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80E0BD-5BCA-41A4-A962-E62B1B5FDF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81011" y="25381"/>
            <a:ext cx="9083675" cy="444808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fr-CA" b="1" dirty="0">
                <a:latin typeface="+mj-lt"/>
              </a:rPr>
              <a:t>INTÉGRER DES SPRITES DANS UN PROJET 2D 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77067A9-EB29-4EA6-BE89-07A886B6A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812" y="3981091"/>
            <a:ext cx="5382376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468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80E0BD-5BCA-41A4-A962-E62B1B5FDF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81011" y="25381"/>
            <a:ext cx="9083675" cy="444808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fr-CA" b="1" dirty="0">
                <a:latin typeface="+mj-lt"/>
              </a:rPr>
              <a:t>CHANGER L’ORDRE DES ÉLÉMENTS 2D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1D2B28B-2A55-4346-A894-31F522931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898" y="3673812"/>
            <a:ext cx="3943251" cy="244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669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80E0BD-5BCA-41A4-A962-E62B1B5FDF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81011" y="333286"/>
            <a:ext cx="9083675" cy="325996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CA" sz="5400" b="1" dirty="0">
                <a:latin typeface="+mj-lt"/>
              </a:rPr>
              <a:t>AJOUTER DES «COLLIDERS 2D» ET DES «RIGIDBODY 2D» 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E737F26-76C0-48C9-9506-4AFD6D9A9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557" y="3429000"/>
            <a:ext cx="2200582" cy="28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356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13B2F9E-024E-326D-82C6-EEF02A19C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19" y="571101"/>
            <a:ext cx="9754961" cy="571579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B208D1E-5ED6-C4B9-3B7A-B29FA4C4FA14}"/>
              </a:ext>
            </a:extLst>
          </p:cNvPr>
          <p:cNvSpPr/>
          <p:nvPr/>
        </p:nvSpPr>
        <p:spPr>
          <a:xfrm>
            <a:off x="4479925" y="2235367"/>
            <a:ext cx="389857" cy="38985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080CE5C-5286-9016-4BDD-B32E2704EA55}"/>
              </a:ext>
            </a:extLst>
          </p:cNvPr>
          <p:cNvSpPr/>
          <p:nvPr/>
        </p:nvSpPr>
        <p:spPr>
          <a:xfrm>
            <a:off x="9118600" y="4902367"/>
            <a:ext cx="389857" cy="38985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2802849-3A1A-AA81-3828-F3873795BDB0}"/>
              </a:ext>
            </a:extLst>
          </p:cNvPr>
          <p:cNvSpPr/>
          <p:nvPr/>
        </p:nvSpPr>
        <p:spPr>
          <a:xfrm>
            <a:off x="10480675" y="5569117"/>
            <a:ext cx="389857" cy="38985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814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80E0BD-5BCA-41A4-A962-E62B1B5FDF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81011" y="333286"/>
            <a:ext cx="9083675" cy="325996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CA" sz="5400" b="1" dirty="0">
                <a:latin typeface="+mj-lt"/>
              </a:rPr>
              <a:t>AJOUTER LE «COMPONENT» «PLAYER INPUT»</a:t>
            </a:r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28A40A1C-2320-48AB-A0A8-19C5DFBE7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865" y="3428999"/>
            <a:ext cx="5306787" cy="2571750"/>
          </a:xfrm>
          <a:prstGeom prst="rect">
            <a:avLst/>
          </a:prstGeom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7871A637-BA3C-4F1D-9C58-35D8108E2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3428999"/>
            <a:ext cx="46482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97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80E0BD-5BCA-41A4-A962-E62B1B5FDF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81011" y="333286"/>
            <a:ext cx="9083675" cy="325996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CA" sz="5400" b="1" dirty="0">
                <a:latin typeface="+mj-lt"/>
              </a:rPr>
              <a:t>CONTRÔLER UN PERSONNAGE EN «VISUAL SCRIPTING»</a:t>
            </a:r>
          </a:p>
        </p:txBody>
      </p:sp>
      <p:pic>
        <p:nvPicPr>
          <p:cNvPr id="6" name="582_434_mo-realite_virtuelle_controler_un_personnage">
            <a:hlinkClick r:id="" action="ppaction://media"/>
            <a:extLst>
              <a:ext uri="{FF2B5EF4-FFF2-40B4-BE49-F238E27FC236}">
                <a16:creationId xmlns:a16="http://schemas.microsoft.com/office/drawing/2014/main" id="{CB895B7C-433C-4B40-A946-F17FEC43FA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15161" y="3429000"/>
            <a:ext cx="4096350" cy="314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5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80E0BD-5BCA-41A4-A962-E62B1B5FDF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81011" y="333286"/>
            <a:ext cx="9083675" cy="325996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CA" sz="5400" b="1" dirty="0">
                <a:latin typeface="+mj-lt"/>
              </a:rPr>
              <a:t>AJOUTER UNE VARIABLE «VISUAL SCRIPTING»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0447EEE-83DC-488D-B5F9-DAAD37ADC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965" y="3712122"/>
            <a:ext cx="7760069" cy="129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20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80E0BD-5BCA-41A4-A962-E62B1B5FDF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81011" y="333286"/>
            <a:ext cx="9083675" cy="3259964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fr-CA" sz="5400" b="1" dirty="0">
                <a:latin typeface="+mj-lt"/>
              </a:rPr>
              <a:t>CHANGER LA DIRECTION D’UN «SPRITE» AVEC LE «IF» ET «SELECT» EN «VISUAL SCRIPTING»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5BBA28E-7654-4814-8B98-1CC7808BE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980" y="3731017"/>
            <a:ext cx="2421923" cy="233840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3748413-1C1A-44DF-831E-7B2FB7855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902" y="3749864"/>
            <a:ext cx="1894281" cy="233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29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80E0BD-5BCA-41A4-A962-E62B1B5FDF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81011" y="1650022"/>
            <a:ext cx="9083675" cy="325996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CA" sz="5400" b="1" dirty="0">
                <a:latin typeface="+mj-lt"/>
              </a:rPr>
              <a:t>CRÉER UNE ANIMATION DE «SPRITE»</a:t>
            </a:r>
          </a:p>
        </p:txBody>
      </p:sp>
    </p:spTree>
    <p:extLst>
      <p:ext uri="{BB962C8B-B14F-4D97-AF65-F5344CB8AC3E}">
        <p14:creationId xmlns:p14="http://schemas.microsoft.com/office/powerpoint/2010/main" val="890420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80E0BD-5BCA-41A4-A962-E62B1B5FDF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81011" y="1650022"/>
            <a:ext cx="9083675" cy="325996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CA" sz="5400" b="1" dirty="0">
                <a:latin typeface="+mj-lt"/>
              </a:rPr>
              <a:t>MODIFIER LE «INPUT SYSTEM» POUR SAUTER</a:t>
            </a:r>
          </a:p>
        </p:txBody>
      </p:sp>
    </p:spTree>
    <p:extLst>
      <p:ext uri="{BB962C8B-B14F-4D97-AF65-F5344CB8AC3E}">
        <p14:creationId xmlns:p14="http://schemas.microsoft.com/office/powerpoint/2010/main" val="2827372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80E0BD-5BCA-41A4-A962-E62B1B5FDF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4162" y="653326"/>
            <a:ext cx="9083675" cy="325996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CA" sz="5400" b="1" dirty="0">
                <a:latin typeface="+mj-lt"/>
              </a:rPr>
              <a:t>TRANSITION D’ANIMATION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EC1202A-4805-48D4-81BF-9B2902492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465" y="3280004"/>
            <a:ext cx="2896004" cy="302937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D7D7DBD-0C4B-48EF-8066-5A5977566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099" y="3551504"/>
            <a:ext cx="2210108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730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80E0BD-5BCA-41A4-A962-E62B1B5FDF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4162" y="653326"/>
            <a:ext cx="9083675" cy="3259964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fr-CA" sz="5400" b="1" dirty="0">
                <a:latin typeface="+mj-lt"/>
              </a:rPr>
              <a:t>«CONSTRAINTS» : EMPÉCHER DES MOUVEMENTS NON DÉSIRÉS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9352943-96BD-441D-8128-B4C5C5A62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654" y="3876301"/>
            <a:ext cx="3686689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3895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80E0BD-5BCA-41A4-A962-E62B1B5FDF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4162" y="653326"/>
            <a:ext cx="9083675" cy="255071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CA" sz="5400" b="1" dirty="0">
                <a:latin typeface="+mj-lt"/>
              </a:rPr>
              <a:t>GROUPER DES «UNITS»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C023A4F-86B8-4BAA-9FC2-A6B83AEBF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304" y="2852561"/>
            <a:ext cx="6430272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77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80E0BD-5BCA-41A4-A962-E62B1B5FDF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4162" y="653326"/>
            <a:ext cx="9083675" cy="2550713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fr-CA" sz="5400" b="1" dirty="0">
                <a:latin typeface="+mj-lt"/>
              </a:rPr>
              <a:t>EFFECTUER UN «GROUND CHECK» AVEC UN «RAYCAST»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2E963E8-6D82-4958-8DB9-97D5A17D1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033" y="3204039"/>
            <a:ext cx="5235933" cy="342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98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8B2BCD0-241C-C769-3DC9-68626CD2A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890" y="699706"/>
            <a:ext cx="5868219" cy="545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673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80E0BD-5BCA-41A4-A962-E62B1B5FDF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4162" y="653326"/>
            <a:ext cx="9083675" cy="2550713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fr-CA" sz="5400" b="1" dirty="0">
                <a:latin typeface="+mj-lt"/>
              </a:rPr>
              <a:t>CHANGER L’ANIMATION LORSQUE LE JOUER SAUTE</a:t>
            </a:r>
          </a:p>
        </p:txBody>
      </p:sp>
      <p:pic>
        <p:nvPicPr>
          <p:cNvPr id="2" name="69a1fba7-77fc-44bf-84c1-0d80253afdf5_image17.gif._gif_">
            <a:hlinkClick r:id="" action="ppaction://media"/>
            <a:extLst>
              <a:ext uri="{FF2B5EF4-FFF2-40B4-BE49-F238E27FC236}">
                <a16:creationId xmlns:a16="http://schemas.microsoft.com/office/drawing/2014/main" id="{94554B32-5D64-4045-8BE2-65476134A3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30764" y="3058086"/>
            <a:ext cx="4130470" cy="319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71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80E0BD-5BCA-41A4-A962-E62B1B5FDF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22529" y="1781371"/>
            <a:ext cx="9083675" cy="2550713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fr-CA" sz="5400" b="1" dirty="0">
                <a:latin typeface="+mj-lt"/>
              </a:rPr>
              <a:t> CAMERA «CINEMACHINE» QUI SUIT LE JOUEUR</a:t>
            </a:r>
          </a:p>
        </p:txBody>
      </p:sp>
    </p:spTree>
    <p:extLst>
      <p:ext uri="{BB962C8B-B14F-4D97-AF65-F5344CB8AC3E}">
        <p14:creationId xmlns:p14="http://schemas.microsoft.com/office/powerpoint/2010/main" val="20229564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80E0BD-5BCA-41A4-A962-E62B1B5FDF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42170" y="1746098"/>
            <a:ext cx="9083675" cy="255071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CA" sz="5400" b="1" dirty="0">
                <a:latin typeface="+mj-lt"/>
              </a:rPr>
              <a:t>«OUCH»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9EB1EF0-860D-47D5-AA52-3C4D6DBCC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312" y="4307287"/>
            <a:ext cx="4572033" cy="255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201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80E0BD-5BCA-41A4-A962-E62B1B5FDF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22529" y="878287"/>
            <a:ext cx="9083675" cy="2550713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fr-CA" sz="5400" b="1" dirty="0">
                <a:latin typeface="+mj-lt"/>
              </a:rPr>
              <a:t>DÉPLACER ET TÉLÉPORTER UN «GAMEOBJECT»</a:t>
            </a:r>
          </a:p>
        </p:txBody>
      </p:sp>
      <p:pic>
        <p:nvPicPr>
          <p:cNvPr id="4" name="Image 3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77E86388-EBAF-4F01-9F22-AA0572E5F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466" y="3513121"/>
            <a:ext cx="44958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9495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80E0BD-5BCA-41A4-A962-E62B1B5FDF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22529" y="878287"/>
            <a:ext cx="9083675" cy="255071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CA" sz="5400" b="1" dirty="0">
                <a:latin typeface="+mj-lt"/>
              </a:rPr>
              <a:t>RAMASSER DES OBJETS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201E1DC-C9C0-4224-878C-19EA3C3B6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813" y="2742487"/>
            <a:ext cx="2914116" cy="291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32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80E0BD-5BCA-41A4-A962-E62B1B5FDF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22529" y="2066153"/>
            <a:ext cx="9083675" cy="255071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CA" sz="5400" b="1" dirty="0">
                <a:latin typeface="+mj-lt"/>
              </a:rPr>
              <a:t>CRÉER UNE INTERFACE UTILISATEUR (UI/HUD)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201E1DC-C9C0-4224-878C-19EA3C3B6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2584" y="-236940"/>
            <a:ext cx="1971735" cy="197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880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80E0BD-5BCA-41A4-A962-E62B1B5FDF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22529" y="2066153"/>
            <a:ext cx="9083675" cy="2550713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fr-CA" sz="5400" b="1" dirty="0">
                <a:latin typeface="+mj-lt"/>
              </a:rPr>
              <a:t>METTRE À JOUR LE «INPUT SYSTEM» DE L’INTERFACE UTILISATEUR</a:t>
            </a:r>
          </a:p>
        </p:txBody>
      </p:sp>
    </p:spTree>
    <p:extLst>
      <p:ext uri="{BB962C8B-B14F-4D97-AF65-F5344CB8AC3E}">
        <p14:creationId xmlns:p14="http://schemas.microsoft.com/office/powerpoint/2010/main" val="2791961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80E0BD-5BCA-41A4-A962-E62B1B5FDF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45617" y="1015020"/>
            <a:ext cx="9083675" cy="255071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CA" sz="5400" b="1" dirty="0">
                <a:latin typeface="+mj-lt"/>
              </a:rPr>
              <a:t>OUVRIR UNE PORTE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1D5EC02-23B7-4962-80F4-8BBC08376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612" y="2810835"/>
            <a:ext cx="1625397" cy="255238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C226501-0E72-4920-BB21-129C46806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333" y="2810835"/>
            <a:ext cx="1625397" cy="2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886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80E0BD-5BCA-41A4-A962-E62B1B5FDF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45617" y="2049062"/>
            <a:ext cx="9083675" cy="255071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CA" sz="5400" b="1" dirty="0">
                <a:latin typeface="+mj-lt"/>
              </a:rPr>
              <a:t>AFFICHER DES POINTS</a:t>
            </a:r>
          </a:p>
        </p:txBody>
      </p:sp>
    </p:spTree>
    <p:extLst>
      <p:ext uri="{BB962C8B-B14F-4D97-AF65-F5344CB8AC3E}">
        <p14:creationId xmlns:p14="http://schemas.microsoft.com/office/powerpoint/2010/main" val="25447096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80E0BD-5BCA-41A4-A962-E62B1B5FDF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4162" y="1297032"/>
            <a:ext cx="9083675" cy="255071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fr-CA" sz="5400" b="1" dirty="0">
                <a:latin typeface="+mj-lt"/>
              </a:rPr>
              <a:t>PROGRAMMER UN «GAMEOBJECT»</a:t>
            </a:r>
            <a:r>
              <a:rPr lang="fr-CA" sz="5400" b="1" i="1" dirty="0">
                <a:latin typeface="+mj-lt"/>
              </a:rPr>
              <a:t> </a:t>
            </a:r>
            <a:r>
              <a:rPr lang="fr-CA" sz="5400" b="1" dirty="0">
                <a:latin typeface="+mj-lt"/>
              </a:rPr>
              <a:t>QUI PATROUILLE ENTRE DEUX POSITIONS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ED170C4-F528-44B4-A396-91FDCAD18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4704" y="3929953"/>
            <a:ext cx="1143000" cy="151447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F468A2E-2B47-4C2A-952A-541EB836D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048" y="3929953"/>
            <a:ext cx="85725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7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F9729BC-F360-1836-5A2C-B20C2FF93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127518"/>
            <a:ext cx="9333034" cy="660296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F866160-9F67-256E-0C66-32D4C52C4026}"/>
              </a:ext>
            </a:extLst>
          </p:cNvPr>
          <p:cNvSpPr/>
          <p:nvPr/>
        </p:nvSpPr>
        <p:spPr>
          <a:xfrm>
            <a:off x="3651250" y="473242"/>
            <a:ext cx="389857" cy="38985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ED9583D-C357-BCA0-C67F-0A5C4F8ED6DA}"/>
              </a:ext>
            </a:extLst>
          </p:cNvPr>
          <p:cNvSpPr/>
          <p:nvPr/>
        </p:nvSpPr>
        <p:spPr>
          <a:xfrm>
            <a:off x="4994275" y="4902367"/>
            <a:ext cx="389857" cy="38985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BEC27EC-5B6C-12B2-A205-8E357B4CF934}"/>
              </a:ext>
            </a:extLst>
          </p:cNvPr>
          <p:cNvSpPr/>
          <p:nvPr/>
        </p:nvSpPr>
        <p:spPr>
          <a:xfrm>
            <a:off x="7527925" y="4797592"/>
            <a:ext cx="389857" cy="38985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108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80E0BD-5BCA-41A4-A962-E62B1B5FDF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4162" y="-1"/>
            <a:ext cx="9083675" cy="685800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CA" sz="5400" b="1" dirty="0">
                <a:latin typeface="+mj-lt"/>
              </a:rPr>
              <a:t>LES «PREFABS»</a:t>
            </a:r>
          </a:p>
        </p:txBody>
      </p:sp>
    </p:spTree>
    <p:extLst>
      <p:ext uri="{BB962C8B-B14F-4D97-AF65-F5344CB8AC3E}">
        <p14:creationId xmlns:p14="http://schemas.microsoft.com/office/powerpoint/2010/main" val="6567510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80E0BD-5BCA-41A4-A962-E62B1B5FDF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4162" y="-1"/>
            <a:ext cx="9083675" cy="685800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CA" sz="5400" b="1" dirty="0">
                <a:latin typeface="+mj-lt"/>
              </a:rPr>
              <a:t>DÉMONSTRATION DES «PREFABS» AVEC DES PROJECTILES</a:t>
            </a:r>
          </a:p>
        </p:txBody>
      </p:sp>
    </p:spTree>
    <p:extLst>
      <p:ext uri="{BB962C8B-B14F-4D97-AF65-F5344CB8AC3E}">
        <p14:creationId xmlns:p14="http://schemas.microsoft.com/office/powerpoint/2010/main" val="34966186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80E0BD-5BCA-41A4-A962-E62B1B5FDF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4162" y="-1"/>
            <a:ext cx="9083675" cy="423871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CA" sz="5400" b="1" dirty="0">
                <a:latin typeface="+mj-lt"/>
              </a:rPr>
              <a:t>RÉGLER LE PROBLÈME DU JOUER QUI «COLLE» AUX PLATEFORMES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B992949-BE1F-4D3D-BD42-5A8519128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344" y="3730836"/>
            <a:ext cx="4524440" cy="246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1520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80E0BD-5BCA-41A4-A962-E62B1B5FDF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4162" y="0"/>
            <a:ext cx="9083675" cy="478564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CA" sz="5400" b="1" dirty="0">
                <a:latin typeface="+mj-lt"/>
              </a:rPr>
              <a:t>DÉTECTER UN TRIGGER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4C1078E-1733-4AD1-B259-466572D51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404" y="2865690"/>
            <a:ext cx="4706007" cy="243874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D43ED37-EF12-42A7-8E06-0015F148A4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65" t="12726" r="15200" b="11577"/>
          <a:stretch/>
        </p:blipFill>
        <p:spPr>
          <a:xfrm>
            <a:off x="7343226" y="3276886"/>
            <a:ext cx="2486574" cy="150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474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FAF4D1-E4A3-4013-A556-7A8BDD11F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7329"/>
          </a:xfrm>
        </p:spPr>
        <p:txBody>
          <a:bodyPr>
            <a:normAutofit fontScale="90000"/>
          </a:bodyPr>
          <a:lstStyle/>
          <a:p>
            <a:r>
              <a:rPr lang="fr-CA" dirty="0"/>
              <a:t>Matrice de collision/</a:t>
            </a:r>
            <a:r>
              <a:rPr lang="fr-CA" i="1" dirty="0"/>
              <a:t>trigger</a:t>
            </a:r>
            <a:endParaRPr lang="fr-CA" dirty="0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92098AE7-0F8B-4745-A57A-37FEC3E76B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670395"/>
              </p:ext>
            </p:extLst>
          </p:nvPr>
        </p:nvGraphicFramePr>
        <p:xfrm>
          <a:off x="948485" y="1034292"/>
          <a:ext cx="10405318" cy="5020543"/>
        </p:xfrm>
        <a:graphic>
          <a:graphicData uri="http://schemas.openxmlformats.org/drawingml/2006/table">
            <a:tbl>
              <a:tblPr/>
              <a:tblGrid>
                <a:gridCol w="1486474">
                  <a:extLst>
                    <a:ext uri="{9D8B030D-6E8A-4147-A177-3AD203B41FA5}">
                      <a16:colId xmlns:a16="http://schemas.microsoft.com/office/drawing/2014/main" val="420122830"/>
                    </a:ext>
                  </a:extLst>
                </a:gridCol>
                <a:gridCol w="1486474">
                  <a:extLst>
                    <a:ext uri="{9D8B030D-6E8A-4147-A177-3AD203B41FA5}">
                      <a16:colId xmlns:a16="http://schemas.microsoft.com/office/drawing/2014/main" val="3571088813"/>
                    </a:ext>
                  </a:extLst>
                </a:gridCol>
                <a:gridCol w="1486474">
                  <a:extLst>
                    <a:ext uri="{9D8B030D-6E8A-4147-A177-3AD203B41FA5}">
                      <a16:colId xmlns:a16="http://schemas.microsoft.com/office/drawing/2014/main" val="686813387"/>
                    </a:ext>
                  </a:extLst>
                </a:gridCol>
                <a:gridCol w="1486474">
                  <a:extLst>
                    <a:ext uri="{9D8B030D-6E8A-4147-A177-3AD203B41FA5}">
                      <a16:colId xmlns:a16="http://schemas.microsoft.com/office/drawing/2014/main" val="470695185"/>
                    </a:ext>
                  </a:extLst>
                </a:gridCol>
                <a:gridCol w="1486474">
                  <a:extLst>
                    <a:ext uri="{9D8B030D-6E8A-4147-A177-3AD203B41FA5}">
                      <a16:colId xmlns:a16="http://schemas.microsoft.com/office/drawing/2014/main" val="86509092"/>
                    </a:ext>
                  </a:extLst>
                </a:gridCol>
                <a:gridCol w="1486474">
                  <a:extLst>
                    <a:ext uri="{9D8B030D-6E8A-4147-A177-3AD203B41FA5}">
                      <a16:colId xmlns:a16="http://schemas.microsoft.com/office/drawing/2014/main" val="2994005889"/>
                    </a:ext>
                  </a:extLst>
                </a:gridCol>
                <a:gridCol w="1486474">
                  <a:extLst>
                    <a:ext uri="{9D8B030D-6E8A-4147-A177-3AD203B41FA5}">
                      <a16:colId xmlns:a16="http://schemas.microsoft.com/office/drawing/2014/main" val="1404627329"/>
                    </a:ext>
                  </a:extLst>
                </a:gridCol>
              </a:tblGrid>
              <a:tr h="1020829">
                <a:tc>
                  <a:txBody>
                    <a:bodyPr/>
                    <a:lstStyle/>
                    <a:p>
                      <a:pPr algn="l"/>
                      <a:endParaRPr lang="fr-CA" sz="1300" b="1" dirty="0">
                        <a:effectLst/>
                      </a:endParaRP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300" b="1" noProof="0" dirty="0">
                          <a:effectLst/>
                        </a:rPr>
                        <a:t>Collider</a:t>
                      </a:r>
                      <a:endParaRPr lang="en-CA" sz="1300" b="1" strike="sngStrike" noProof="0" dirty="0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300" b="1" noProof="0" dirty="0">
                          <a:effectLst/>
                        </a:rPr>
                        <a:t>Collider + Rigidbody</a:t>
                      </a:r>
                      <a:endParaRPr lang="en-CA" sz="1300" b="1" strike="sngStrike" noProof="0" dirty="0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300" b="1" noProof="0" dirty="0">
                          <a:effectLst/>
                        </a:rPr>
                        <a:t>Collider + Rigidbody + Kinematic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300" b="1" noProof="0" dirty="0">
                          <a:effectLst/>
                        </a:rPr>
                        <a:t>Collider + Trigger</a:t>
                      </a:r>
                      <a:endParaRPr lang="en-CA" sz="1300" b="1" strike="sngStrike" noProof="0" dirty="0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300" b="1" noProof="0" dirty="0">
                          <a:effectLst/>
                        </a:rPr>
                        <a:t>Collider + Trigger + Rigidbody</a:t>
                      </a:r>
                      <a:endParaRPr lang="en-CA" sz="1300" b="1" strike="sngStrike" noProof="0" dirty="0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300" b="1" noProof="0" dirty="0">
                          <a:effectLst/>
                        </a:rPr>
                        <a:t>Collider + Trigger + Rigidbody + Kinematic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4755323"/>
                  </a:ext>
                </a:extLst>
              </a:tr>
              <a:tr h="312409">
                <a:tc>
                  <a:txBody>
                    <a:bodyPr/>
                    <a:lstStyle/>
                    <a:p>
                      <a:pPr algn="ctr"/>
                      <a:r>
                        <a:rPr lang="en-CA" sz="1300" b="1" noProof="0" dirty="0">
                          <a:effectLst/>
                        </a:rPr>
                        <a:t>Collider</a:t>
                      </a:r>
                      <a:endParaRPr lang="en-CA" sz="1300" b="1" strike="sngStrike" noProof="0" dirty="0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300" b="0" dirty="0">
                          <a:solidFill>
                            <a:srgbClr val="0070C0"/>
                          </a:solidFill>
                          <a:effectLst/>
                        </a:rPr>
                        <a:t> 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300" b="0" dirty="0">
                          <a:solidFill>
                            <a:srgbClr val="0070C0"/>
                          </a:solidFill>
                          <a:effectLst/>
                        </a:rPr>
                        <a:t>Collision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300" b="0" dirty="0">
                          <a:solidFill>
                            <a:srgbClr val="0070C0"/>
                          </a:solidFill>
                          <a:effectLst/>
                        </a:rPr>
                        <a:t> 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300" b="0" dirty="0">
                          <a:solidFill>
                            <a:schemeClr val="accent5"/>
                          </a:solidFill>
                          <a:effectLst/>
                        </a:rPr>
                        <a:t> 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300" b="0" dirty="0">
                          <a:solidFill>
                            <a:schemeClr val="accent5"/>
                          </a:solidFill>
                          <a:effectLst/>
                        </a:rPr>
                        <a:t>Trigger 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300" b="0" dirty="0">
                          <a:solidFill>
                            <a:schemeClr val="accent5"/>
                          </a:solidFill>
                          <a:effectLst/>
                        </a:rPr>
                        <a:t>Trigger 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4038836"/>
                  </a:ext>
                </a:extLst>
              </a:tr>
              <a:tr h="548549">
                <a:tc>
                  <a:txBody>
                    <a:bodyPr/>
                    <a:lstStyle/>
                    <a:p>
                      <a:pPr algn="ctr"/>
                      <a:r>
                        <a:rPr lang="en-CA" sz="1300" b="1" noProof="0" dirty="0">
                          <a:effectLst/>
                        </a:rPr>
                        <a:t>Collider + Rigidbody</a:t>
                      </a:r>
                      <a:endParaRPr lang="en-CA" sz="1300" b="1" strike="sngStrike" noProof="0" dirty="0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300" b="0" dirty="0">
                          <a:solidFill>
                            <a:srgbClr val="0070C0"/>
                          </a:solidFill>
                          <a:effectLst/>
                        </a:rPr>
                        <a:t>Collision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300" b="0" dirty="0">
                          <a:solidFill>
                            <a:srgbClr val="0070C0"/>
                          </a:solidFill>
                          <a:effectLst/>
                        </a:rPr>
                        <a:t>Collision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300" b="0" dirty="0">
                          <a:solidFill>
                            <a:srgbClr val="0070C0"/>
                          </a:solidFill>
                          <a:effectLst/>
                        </a:rPr>
                        <a:t>Collision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300" b="0" dirty="0">
                          <a:solidFill>
                            <a:schemeClr val="accent5"/>
                          </a:solidFill>
                          <a:effectLst/>
                        </a:rPr>
                        <a:t>Trigger 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300" b="0" dirty="0">
                          <a:solidFill>
                            <a:schemeClr val="accent5"/>
                          </a:solidFill>
                          <a:effectLst/>
                        </a:rPr>
                        <a:t> Trigger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300" b="0" dirty="0">
                          <a:solidFill>
                            <a:schemeClr val="accent5"/>
                          </a:solidFill>
                          <a:effectLst/>
                        </a:rPr>
                        <a:t>Trigger 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8650676"/>
                  </a:ext>
                </a:extLst>
              </a:tr>
              <a:tr h="784689">
                <a:tc>
                  <a:txBody>
                    <a:bodyPr/>
                    <a:lstStyle/>
                    <a:p>
                      <a:pPr algn="ctr"/>
                      <a:r>
                        <a:rPr lang="en-CA" sz="1300" b="1" noProof="0" dirty="0">
                          <a:effectLst/>
                        </a:rPr>
                        <a:t>Collider + Rigidbody + Kinematic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300" b="0" dirty="0">
                          <a:solidFill>
                            <a:srgbClr val="0070C0"/>
                          </a:solidFill>
                          <a:effectLst/>
                        </a:rPr>
                        <a:t> 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300" b="0" dirty="0">
                          <a:solidFill>
                            <a:srgbClr val="0070C0"/>
                          </a:solidFill>
                          <a:effectLst/>
                        </a:rPr>
                        <a:t>Collision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300" b="0" dirty="0">
                          <a:solidFill>
                            <a:srgbClr val="0070C0"/>
                          </a:solidFill>
                          <a:effectLst/>
                        </a:rPr>
                        <a:t> 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300" b="0" dirty="0">
                          <a:solidFill>
                            <a:schemeClr val="accent5"/>
                          </a:solidFill>
                          <a:effectLst/>
                        </a:rPr>
                        <a:t>Trigger 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fr-CA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Gill Sans Nova Light"/>
                          <a:ea typeface="+mn-ea"/>
                          <a:cs typeface="+mn-cs"/>
                        </a:rPr>
                        <a:t>Trigger</a:t>
                      </a:r>
                      <a:endParaRPr lang="fr-CA" sz="1300" b="0" dirty="0">
                        <a:solidFill>
                          <a:schemeClr val="accent5"/>
                        </a:solidFill>
                        <a:effectLst/>
                      </a:endParaRP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300" b="0" dirty="0">
                          <a:solidFill>
                            <a:schemeClr val="accent5"/>
                          </a:solidFill>
                          <a:effectLst/>
                        </a:rPr>
                        <a:t>Trigger 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9689643"/>
                  </a:ext>
                </a:extLst>
              </a:tr>
              <a:tr h="548549">
                <a:tc>
                  <a:txBody>
                    <a:bodyPr/>
                    <a:lstStyle/>
                    <a:p>
                      <a:pPr algn="ctr"/>
                      <a:r>
                        <a:rPr lang="en-CA" sz="1300" b="1" noProof="0" dirty="0">
                          <a:effectLst/>
                        </a:rPr>
                        <a:t>Collider + Trigger</a:t>
                      </a:r>
                      <a:endParaRPr lang="en-CA" sz="1300" b="1" strike="sngStrike" noProof="0" dirty="0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300" b="0" dirty="0">
                          <a:solidFill>
                            <a:schemeClr val="accent5"/>
                          </a:solidFill>
                          <a:effectLst/>
                        </a:rPr>
                        <a:t> 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300" b="0" dirty="0">
                          <a:solidFill>
                            <a:schemeClr val="accent5"/>
                          </a:solidFill>
                          <a:effectLst/>
                        </a:rPr>
                        <a:t>Trigger 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300" b="0" dirty="0">
                          <a:solidFill>
                            <a:schemeClr val="accent5"/>
                          </a:solidFill>
                          <a:effectLst/>
                        </a:rPr>
                        <a:t> Trigger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300" b="0" dirty="0">
                          <a:solidFill>
                            <a:schemeClr val="accent5"/>
                          </a:solidFill>
                          <a:effectLst/>
                        </a:rPr>
                        <a:t> 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fr-CA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Gill Sans Nova Light"/>
                          <a:ea typeface="+mn-ea"/>
                          <a:cs typeface="+mn-cs"/>
                        </a:rPr>
                        <a:t>Trigger</a:t>
                      </a:r>
                      <a:endParaRPr lang="fr-CA" sz="1300" b="0" dirty="0">
                        <a:solidFill>
                          <a:schemeClr val="accent5"/>
                        </a:solidFill>
                        <a:effectLst/>
                      </a:endParaRP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fr-CA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Gill Sans Nova Light"/>
                          <a:ea typeface="+mn-ea"/>
                          <a:cs typeface="+mn-cs"/>
                        </a:rPr>
                        <a:t>Trigger</a:t>
                      </a:r>
                      <a:endParaRPr lang="fr-CA" sz="1300" b="0" dirty="0">
                        <a:solidFill>
                          <a:schemeClr val="accent5"/>
                        </a:solidFill>
                        <a:effectLst/>
                      </a:endParaRP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5775642"/>
                  </a:ext>
                </a:extLst>
              </a:tr>
              <a:tr h="784689">
                <a:tc>
                  <a:txBody>
                    <a:bodyPr/>
                    <a:lstStyle/>
                    <a:p>
                      <a:pPr algn="ctr"/>
                      <a:r>
                        <a:rPr lang="en-CA" sz="1300" b="1" noProof="0" dirty="0">
                          <a:effectLst/>
                        </a:rPr>
                        <a:t>Collider + Trigger + Rigidbody</a:t>
                      </a:r>
                      <a:endParaRPr lang="en-CA" sz="1300" b="1" strike="sngStrike" noProof="0" dirty="0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300" b="0" dirty="0">
                          <a:solidFill>
                            <a:schemeClr val="accent5"/>
                          </a:solidFill>
                          <a:effectLst/>
                        </a:rPr>
                        <a:t> Trigger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300" b="0" dirty="0">
                          <a:solidFill>
                            <a:schemeClr val="accent5"/>
                          </a:solidFill>
                          <a:effectLst/>
                        </a:rPr>
                        <a:t> Trigger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300" b="0" dirty="0">
                          <a:solidFill>
                            <a:schemeClr val="accent5"/>
                          </a:solidFill>
                          <a:effectLst/>
                        </a:rPr>
                        <a:t> Trigger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300" b="0" dirty="0">
                          <a:solidFill>
                            <a:schemeClr val="accent5"/>
                          </a:solidFill>
                          <a:effectLst/>
                        </a:rPr>
                        <a:t>Trigger 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fr-CA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Gill Sans Nova Light"/>
                          <a:ea typeface="+mn-ea"/>
                          <a:cs typeface="+mn-cs"/>
                        </a:rPr>
                        <a:t>Trigger</a:t>
                      </a:r>
                      <a:endParaRPr lang="fr-CA" sz="1300" b="0" dirty="0">
                        <a:solidFill>
                          <a:schemeClr val="accent5"/>
                        </a:solidFill>
                        <a:effectLst/>
                      </a:endParaRP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fr-CA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Gill Sans Nova Light"/>
                          <a:ea typeface="+mn-ea"/>
                          <a:cs typeface="+mn-cs"/>
                        </a:rPr>
                        <a:t>Trigger</a:t>
                      </a:r>
                      <a:endParaRPr lang="fr-CA" sz="1300" b="0" dirty="0">
                        <a:solidFill>
                          <a:schemeClr val="accent5"/>
                        </a:solidFill>
                        <a:effectLst/>
                      </a:endParaRP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8976579"/>
                  </a:ext>
                </a:extLst>
              </a:tr>
              <a:tr h="1020829">
                <a:tc>
                  <a:txBody>
                    <a:bodyPr/>
                    <a:lstStyle/>
                    <a:p>
                      <a:pPr algn="ctr"/>
                      <a:r>
                        <a:rPr lang="en-CA" sz="1300" b="1" noProof="0" dirty="0">
                          <a:effectLst/>
                        </a:rPr>
                        <a:t>Collider + Trigger + Rigidbody + Kinematic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300" b="0" dirty="0">
                          <a:solidFill>
                            <a:schemeClr val="accent5"/>
                          </a:solidFill>
                          <a:effectLst/>
                        </a:rPr>
                        <a:t>Trigger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300" b="0" dirty="0">
                          <a:solidFill>
                            <a:schemeClr val="accent5"/>
                          </a:solidFill>
                          <a:effectLst/>
                        </a:rPr>
                        <a:t>Trigger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300" b="0" dirty="0">
                          <a:solidFill>
                            <a:schemeClr val="accent5"/>
                          </a:solidFill>
                          <a:effectLst/>
                        </a:rPr>
                        <a:t>Trigger 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300" b="0" dirty="0">
                          <a:solidFill>
                            <a:schemeClr val="accent5"/>
                          </a:solidFill>
                          <a:effectLst/>
                        </a:rPr>
                        <a:t> Trigger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fr-CA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Gill Sans Nova Light"/>
                          <a:ea typeface="+mn-ea"/>
                          <a:cs typeface="+mn-cs"/>
                        </a:rPr>
                        <a:t>Trigger</a:t>
                      </a:r>
                      <a:endParaRPr lang="fr-CA" sz="1300" b="0" dirty="0">
                        <a:solidFill>
                          <a:schemeClr val="accent5"/>
                        </a:solidFill>
                        <a:effectLst/>
                      </a:endParaRP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fr-CA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Gill Sans Nova Light"/>
                          <a:ea typeface="+mn-ea"/>
                          <a:cs typeface="+mn-cs"/>
                        </a:rPr>
                        <a:t>Trigger</a:t>
                      </a:r>
                      <a:endParaRPr lang="fr-CA" sz="1300" b="0" dirty="0">
                        <a:solidFill>
                          <a:schemeClr val="accent5"/>
                        </a:solidFill>
                        <a:effectLst/>
                      </a:endParaRP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15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19720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A1AC855F-F55B-4C43-99BB-88D4D9BEC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91867"/>
            <a:ext cx="4340551" cy="354400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CA" sz="2400" dirty="0"/>
              <a:t>La détection de </a:t>
            </a:r>
            <a:r>
              <a:rPr lang="fr-CA" sz="2400" i="1" dirty="0"/>
              <a:t>trigger </a:t>
            </a:r>
            <a:r>
              <a:rPr lang="fr-CA" sz="2400" dirty="0"/>
              <a:t>(On Trigger Enter) est déclenchée lorsque le </a:t>
            </a:r>
            <a:r>
              <a:rPr lang="fr-CA" sz="2400" i="1" dirty="0" err="1"/>
              <a:t>collider</a:t>
            </a:r>
            <a:r>
              <a:rPr lang="fr-CA" sz="2400" dirty="0"/>
              <a:t> du </a:t>
            </a:r>
            <a:r>
              <a:rPr lang="fr-CA" sz="2400" i="1" dirty="0"/>
              <a:t>trigger </a:t>
            </a:r>
            <a:r>
              <a:rPr lang="fr-CA" sz="2400" dirty="0"/>
              <a:t>superpose le </a:t>
            </a:r>
            <a:r>
              <a:rPr lang="fr-CA" sz="2400" i="1" dirty="0" err="1"/>
              <a:t>collider</a:t>
            </a:r>
            <a:r>
              <a:rPr lang="fr-CA" sz="2400" i="1" dirty="0"/>
              <a:t> </a:t>
            </a:r>
            <a:r>
              <a:rPr lang="fr-CA" sz="2400" dirty="0"/>
              <a:t>d’un </a:t>
            </a:r>
            <a:r>
              <a:rPr lang="fr-CA" sz="2400" i="1" dirty="0" err="1"/>
              <a:t>rigidBody</a:t>
            </a:r>
            <a:r>
              <a:rPr lang="fr-CA" sz="2400" i="1" dirty="0"/>
              <a:t>.</a:t>
            </a:r>
            <a:endParaRPr lang="fr-CA" sz="24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508C1F3-AAD4-40DC-AD77-93DE5FC14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259"/>
            <a:ext cx="10515600" cy="757140"/>
          </a:xfrm>
        </p:spPr>
        <p:txBody>
          <a:bodyPr>
            <a:normAutofit/>
          </a:bodyPr>
          <a:lstStyle/>
          <a:p>
            <a:r>
              <a:rPr lang="fr-CA" sz="2400" spc="0" dirty="0"/>
              <a:t>DÉTECTION DE «TRIGGER» : «ON TRIGGER ENTER»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2E17E68-AE0A-4875-AA5B-5FD18EF19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148" y="1145399"/>
            <a:ext cx="3345126" cy="199313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2BCB154-961A-4453-A556-554735D58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463" y="2441811"/>
            <a:ext cx="3068611" cy="197437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2E94385-811D-4406-A1AD-CC9BBCD38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0719" y="2448551"/>
            <a:ext cx="2810326" cy="4104649"/>
          </a:xfrm>
          <a:prstGeom prst="rect">
            <a:avLst/>
          </a:prstGeom>
        </p:spPr>
      </p:pic>
      <p:sp>
        <p:nvSpPr>
          <p:cNvPr id="10" name="Espace réservé du contenu 6">
            <a:extLst>
              <a:ext uri="{FF2B5EF4-FFF2-40B4-BE49-F238E27FC236}">
                <a16:creationId xmlns:a16="http://schemas.microsoft.com/office/drawing/2014/main" id="{4EAEE036-0BBA-47A1-9E0A-9D9137F565E0}"/>
              </a:ext>
            </a:extLst>
          </p:cNvPr>
          <p:cNvSpPr txBox="1">
            <a:spLocks/>
          </p:cNvSpPr>
          <p:nvPr/>
        </p:nvSpPr>
        <p:spPr>
          <a:xfrm>
            <a:off x="4126906" y="1572267"/>
            <a:ext cx="4614017" cy="3544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CA" sz="24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5B319E7-75F2-4BD4-AE0B-8F9DD92116B7}"/>
              </a:ext>
            </a:extLst>
          </p:cNvPr>
          <p:cNvSpPr txBox="1"/>
          <p:nvPr/>
        </p:nvSpPr>
        <p:spPr>
          <a:xfrm>
            <a:off x="5480709" y="1889657"/>
            <a:ext cx="2760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CA" sz="1400" b="0" spc="0" dirty="0">
                <a:effectLst/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Un </a:t>
            </a:r>
            <a:r>
              <a:rPr lang="fr-CA" sz="1400" b="0" i="1" spc="0" dirty="0" err="1">
                <a:effectLst/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gameObject</a:t>
            </a:r>
            <a:r>
              <a:rPr lang="fr-CA" sz="1400" b="0" spc="0" dirty="0">
                <a:effectLst/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 doit avoir un </a:t>
            </a:r>
            <a:r>
              <a:rPr lang="fr-CA" sz="1400" i="1" dirty="0" err="1">
                <a:ea typeface="Times New Roman" panose="02020603050405020304" pitchFamily="18" charset="0"/>
                <a:cs typeface="Calibri Light" panose="020F0302020204030204" pitchFamily="34" charset="0"/>
              </a:rPr>
              <a:t>c</a:t>
            </a:r>
            <a:r>
              <a:rPr lang="fr-CA" sz="1400" b="0" i="1" spc="0" dirty="0" err="1">
                <a:effectLst/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ollider</a:t>
            </a:r>
            <a:r>
              <a:rPr lang="fr-CA" sz="1400" b="0" spc="0" dirty="0">
                <a:effectLst/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 avec la case «Is Trigger» cochée.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3E53DBF-0B61-4E15-8454-15C57FC6AEB4}"/>
              </a:ext>
            </a:extLst>
          </p:cNvPr>
          <p:cNvSpPr txBox="1"/>
          <p:nvPr/>
        </p:nvSpPr>
        <p:spPr>
          <a:xfrm>
            <a:off x="8820719" y="1680953"/>
            <a:ext cx="27602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CA" sz="1400" b="0" spc="0" dirty="0">
                <a:effectLst/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L’autre </a:t>
            </a:r>
            <a:r>
              <a:rPr lang="fr-CA" sz="1400" b="0" i="1" spc="0" dirty="0" err="1">
                <a:effectLst/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gameObject</a:t>
            </a:r>
            <a:r>
              <a:rPr lang="fr-CA" sz="1400" b="0" spc="0" dirty="0">
                <a:effectLst/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 doit avoir un </a:t>
            </a:r>
            <a:r>
              <a:rPr lang="fr-CA" sz="1400" b="0" i="1" spc="0" dirty="0" err="1">
                <a:effectLst/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collider</a:t>
            </a:r>
            <a:r>
              <a:rPr lang="fr-CA" sz="1400" b="0" spc="0" dirty="0">
                <a:effectLst/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 avec la case «Is Trigger» non cochée </a:t>
            </a:r>
            <a:r>
              <a:rPr lang="fr-CA" sz="1400" b="1" spc="0" dirty="0">
                <a:effectLst/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et</a:t>
            </a:r>
            <a:r>
              <a:rPr lang="fr-CA" sz="1400" b="0" spc="0" dirty="0">
                <a:effectLst/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 avoir un </a:t>
            </a:r>
            <a:r>
              <a:rPr lang="fr-CA" sz="1400" b="0" i="1" spc="0" dirty="0" err="1">
                <a:effectLst/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RigidBody</a:t>
            </a:r>
            <a:r>
              <a:rPr lang="fr-CA" sz="1400" b="0" spc="0" dirty="0">
                <a:effectLst/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!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4F0E3C96-FAB5-4D93-BAD6-D7B1875A38D8}"/>
              </a:ext>
            </a:extLst>
          </p:cNvPr>
          <p:cNvCxnSpPr>
            <a:cxnSpLocks/>
          </p:cNvCxnSpPr>
          <p:nvPr/>
        </p:nvCxnSpPr>
        <p:spPr>
          <a:xfrm flipH="1">
            <a:off x="6908158" y="3138536"/>
            <a:ext cx="818967" cy="0"/>
          </a:xfrm>
          <a:prstGeom prst="straightConnector1">
            <a:avLst/>
          </a:prstGeom>
          <a:ln w="57150">
            <a:solidFill>
              <a:srgbClr val="FF00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9D9D0084-6A67-4654-B4D0-1E58A5118BBF}"/>
              </a:ext>
            </a:extLst>
          </p:cNvPr>
          <p:cNvCxnSpPr>
            <a:cxnSpLocks/>
          </p:cNvCxnSpPr>
          <p:nvPr/>
        </p:nvCxnSpPr>
        <p:spPr>
          <a:xfrm flipH="1">
            <a:off x="9921672" y="4242376"/>
            <a:ext cx="818967" cy="0"/>
          </a:xfrm>
          <a:prstGeom prst="straightConnector1">
            <a:avLst/>
          </a:prstGeom>
          <a:ln w="57150">
            <a:solidFill>
              <a:srgbClr val="FF00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A76E50A8-06FB-4527-A9A7-80C23DEEFDF5}"/>
              </a:ext>
            </a:extLst>
          </p:cNvPr>
          <p:cNvCxnSpPr>
            <a:cxnSpLocks/>
          </p:cNvCxnSpPr>
          <p:nvPr/>
        </p:nvCxnSpPr>
        <p:spPr>
          <a:xfrm flipH="1">
            <a:off x="10165803" y="3057270"/>
            <a:ext cx="818967" cy="0"/>
          </a:xfrm>
          <a:prstGeom prst="straightConnector1">
            <a:avLst/>
          </a:prstGeom>
          <a:ln w="57150">
            <a:solidFill>
              <a:srgbClr val="FF00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3998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A1AC855F-F55B-4C43-99BB-88D4D9BEC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186" y="4232890"/>
            <a:ext cx="4460537" cy="244011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CA" dirty="0"/>
              <a:t>La détection de </a:t>
            </a:r>
            <a:r>
              <a:rPr lang="fr-CA" i="1" dirty="0"/>
              <a:t>collision </a:t>
            </a:r>
            <a:r>
              <a:rPr lang="fr-CA" dirty="0"/>
              <a:t>(On Collision Enter) est déclenchée lorsque deux </a:t>
            </a:r>
            <a:r>
              <a:rPr lang="fr-CA" i="1" dirty="0" err="1"/>
              <a:t>colliders</a:t>
            </a:r>
            <a:r>
              <a:rPr lang="fr-CA" dirty="0"/>
              <a:t> rentrent en contact et qu’un des deux </a:t>
            </a:r>
            <a:r>
              <a:rPr lang="fr-CA" i="1" dirty="0" err="1"/>
              <a:t>colliders</a:t>
            </a:r>
            <a:r>
              <a:rPr lang="fr-CA" i="1" dirty="0"/>
              <a:t> </a:t>
            </a:r>
            <a:r>
              <a:rPr lang="fr-CA" dirty="0"/>
              <a:t>à un </a:t>
            </a:r>
            <a:r>
              <a:rPr lang="fr-CA" i="1" dirty="0" err="1"/>
              <a:t>rigidBody</a:t>
            </a:r>
            <a:r>
              <a:rPr lang="fr-CA" i="1" dirty="0"/>
              <a:t> </a:t>
            </a:r>
            <a:r>
              <a:rPr lang="fr-CA" dirty="0"/>
              <a:t>qui n’est pas </a:t>
            </a:r>
            <a:r>
              <a:rPr lang="fr-CA" i="1" dirty="0" err="1"/>
              <a:t>kinematic</a:t>
            </a:r>
            <a:r>
              <a:rPr lang="fr-CA" i="1" dirty="0"/>
              <a:t> </a:t>
            </a:r>
            <a:r>
              <a:rPr lang="fr-CA" dirty="0"/>
              <a:t>(i.e. qui est dynamique). Aucun des </a:t>
            </a:r>
            <a:r>
              <a:rPr lang="fr-CA" dirty="0" err="1"/>
              <a:t>gameObect</a:t>
            </a:r>
            <a:r>
              <a:rPr lang="fr-CA" dirty="0"/>
              <a:t> ne doit avoir sa case «Is Trigger» de cochée.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508C1F3-AAD4-40DC-AD77-93DE5FC14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259"/>
            <a:ext cx="10515600" cy="757140"/>
          </a:xfrm>
        </p:spPr>
        <p:txBody>
          <a:bodyPr>
            <a:normAutofit/>
          </a:bodyPr>
          <a:lstStyle/>
          <a:p>
            <a:r>
              <a:rPr lang="fr-CA" sz="2400" spc="0" dirty="0"/>
              <a:t>DÉTECTION DE COLLISION : «ON COLLISION ENTER»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859367E-86D2-43DF-BC74-4A25A7558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38" y="1279982"/>
            <a:ext cx="3663823" cy="281832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2E94385-811D-4406-A1AD-CC9BBCD38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0719" y="2450329"/>
            <a:ext cx="2786671" cy="40701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0493A15-27B8-4731-8A1C-5167F4CA3BB6}"/>
              </a:ext>
            </a:extLst>
          </p:cNvPr>
          <p:cNvSpPr txBox="1"/>
          <p:nvPr/>
        </p:nvSpPr>
        <p:spPr>
          <a:xfrm>
            <a:off x="5480709" y="1690560"/>
            <a:ext cx="27602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b="0" spc="0" dirty="0">
                <a:effectLst/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Un </a:t>
            </a:r>
            <a:r>
              <a:rPr lang="fr-CA" sz="1400" b="0" i="1" spc="0" dirty="0" err="1">
                <a:effectLst/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gameObject</a:t>
            </a:r>
            <a:r>
              <a:rPr lang="fr-CA" sz="1400" b="0" spc="0" dirty="0">
                <a:effectLst/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 doit avoir un </a:t>
            </a:r>
            <a:r>
              <a:rPr lang="fr-CA" sz="1400" i="1" dirty="0" err="1">
                <a:ea typeface="Times New Roman" panose="02020603050405020304" pitchFamily="18" charset="0"/>
                <a:cs typeface="Calibri Light" panose="020F0302020204030204" pitchFamily="34" charset="0"/>
              </a:rPr>
              <a:t>c</a:t>
            </a:r>
            <a:r>
              <a:rPr lang="fr-CA" sz="1400" b="0" i="1" spc="0" dirty="0" err="1">
                <a:effectLst/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ollider</a:t>
            </a:r>
            <a:r>
              <a:rPr lang="fr-CA" sz="1400" b="0" i="1" spc="0" dirty="0">
                <a:effectLst/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 avec ou sans </a:t>
            </a:r>
            <a:r>
              <a:rPr lang="fr-CA" sz="1400" b="0" spc="0" dirty="0" err="1">
                <a:effectLst/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RigidBody</a:t>
            </a:r>
            <a:r>
              <a:rPr lang="fr-CA" sz="1400" b="0" i="1" spc="0" dirty="0">
                <a:effectLst/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. </a:t>
            </a:r>
            <a:r>
              <a:rPr lang="fr-CA" sz="1400" dirty="0"/>
              <a:t>La case «Is Trigger» ne doit pas être cochée.</a:t>
            </a:r>
            <a:endParaRPr lang="fr-CA" sz="1400" b="0" spc="0" dirty="0">
              <a:effectLst/>
              <a:latin typeface="+mn-lt"/>
              <a:ea typeface="Times New Roman" panose="02020603050405020304" pitchFamily="18" charset="0"/>
              <a:cs typeface="Calibri Light" panose="020F0302020204030204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9FAA502-BC22-4FA1-96FC-168B642053B7}"/>
              </a:ext>
            </a:extLst>
          </p:cNvPr>
          <p:cNvSpPr txBox="1"/>
          <p:nvPr/>
        </p:nvSpPr>
        <p:spPr>
          <a:xfrm>
            <a:off x="8820719" y="1487087"/>
            <a:ext cx="27602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b="0" spc="0" dirty="0">
                <a:effectLst/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L’autre </a:t>
            </a:r>
            <a:r>
              <a:rPr lang="fr-CA" sz="1400" b="0" i="1" spc="0" dirty="0" err="1">
                <a:effectLst/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gameObject</a:t>
            </a:r>
            <a:r>
              <a:rPr lang="fr-CA" sz="1400" b="0" spc="0" dirty="0">
                <a:effectLst/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 doit avoir un </a:t>
            </a:r>
            <a:r>
              <a:rPr lang="fr-CA" sz="1400" b="0" i="1" spc="0" dirty="0" err="1">
                <a:effectLst/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collider</a:t>
            </a:r>
            <a:r>
              <a:rPr lang="fr-CA" sz="1400" b="0" spc="0" dirty="0">
                <a:effectLst/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 avec un </a:t>
            </a:r>
            <a:r>
              <a:rPr lang="fr-CA" sz="1400" b="0" i="1" spc="0" dirty="0" err="1">
                <a:effectLst/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RigidBody</a:t>
            </a:r>
            <a:r>
              <a:rPr lang="fr-CA" sz="1400" b="0" i="1" spc="0" dirty="0">
                <a:effectLst/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 </a:t>
            </a:r>
            <a:r>
              <a:rPr lang="fr-CA" sz="1400" b="0" spc="0" dirty="0">
                <a:effectLst/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avec le «Body Type» «Dynamic»! </a:t>
            </a:r>
            <a:r>
              <a:rPr lang="fr-CA" sz="1400" dirty="0"/>
              <a:t>La case «Is Trigger» ne doit pas être cochée.</a:t>
            </a:r>
            <a:endParaRPr lang="fr-CA" sz="1400" b="0" spc="0" dirty="0">
              <a:effectLst/>
              <a:latin typeface="+mn-lt"/>
              <a:ea typeface="Times New Roman" panose="02020603050405020304" pitchFamily="18" charset="0"/>
              <a:cs typeface="Calibri Light" panose="020F030202020403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7DF0189-7F73-42A2-B235-890E7BADC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709" y="2441194"/>
            <a:ext cx="3134537" cy="2016225"/>
          </a:xfrm>
          <a:prstGeom prst="rect">
            <a:avLst/>
          </a:prstGeom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7A55EAD6-0BDF-4655-9737-54F4BE0B706C}"/>
              </a:ext>
            </a:extLst>
          </p:cNvPr>
          <p:cNvCxnSpPr>
            <a:cxnSpLocks/>
          </p:cNvCxnSpPr>
          <p:nvPr/>
        </p:nvCxnSpPr>
        <p:spPr>
          <a:xfrm flipH="1">
            <a:off x="6908158" y="3120634"/>
            <a:ext cx="818967" cy="0"/>
          </a:xfrm>
          <a:prstGeom prst="straightConnector1">
            <a:avLst/>
          </a:prstGeom>
          <a:ln w="57150">
            <a:solidFill>
              <a:srgbClr val="FF00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14C75AD9-0995-44B4-A76B-56DC305FF1B2}"/>
              </a:ext>
            </a:extLst>
          </p:cNvPr>
          <p:cNvCxnSpPr>
            <a:cxnSpLocks/>
          </p:cNvCxnSpPr>
          <p:nvPr/>
        </p:nvCxnSpPr>
        <p:spPr>
          <a:xfrm flipH="1">
            <a:off x="6761620" y="2569649"/>
            <a:ext cx="818967" cy="0"/>
          </a:xfrm>
          <a:prstGeom prst="straightConnector1">
            <a:avLst/>
          </a:prstGeom>
          <a:ln w="57150">
            <a:solidFill>
              <a:srgbClr val="FF00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C6252D1F-6A69-40C7-BE51-895027528633}"/>
              </a:ext>
            </a:extLst>
          </p:cNvPr>
          <p:cNvCxnSpPr>
            <a:cxnSpLocks/>
          </p:cNvCxnSpPr>
          <p:nvPr/>
        </p:nvCxnSpPr>
        <p:spPr>
          <a:xfrm flipH="1">
            <a:off x="9947367" y="2534481"/>
            <a:ext cx="818967" cy="0"/>
          </a:xfrm>
          <a:prstGeom prst="straightConnector1">
            <a:avLst/>
          </a:prstGeom>
          <a:ln w="57150">
            <a:solidFill>
              <a:srgbClr val="FF00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CE0F516F-0CCC-4791-9C41-DD56F5144CA0}"/>
              </a:ext>
            </a:extLst>
          </p:cNvPr>
          <p:cNvCxnSpPr>
            <a:cxnSpLocks/>
          </p:cNvCxnSpPr>
          <p:nvPr/>
        </p:nvCxnSpPr>
        <p:spPr>
          <a:xfrm flipH="1">
            <a:off x="9947367" y="4232890"/>
            <a:ext cx="818967" cy="0"/>
          </a:xfrm>
          <a:prstGeom prst="straightConnector1">
            <a:avLst/>
          </a:prstGeom>
          <a:ln w="57150">
            <a:solidFill>
              <a:srgbClr val="FF00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D5CA1738-0086-4818-AA79-B222F77D835A}"/>
              </a:ext>
            </a:extLst>
          </p:cNvPr>
          <p:cNvCxnSpPr>
            <a:cxnSpLocks/>
          </p:cNvCxnSpPr>
          <p:nvPr/>
        </p:nvCxnSpPr>
        <p:spPr>
          <a:xfrm flipH="1">
            <a:off x="10457321" y="4392644"/>
            <a:ext cx="818967" cy="0"/>
          </a:xfrm>
          <a:prstGeom prst="straightConnector1">
            <a:avLst/>
          </a:prstGeom>
          <a:ln w="57150">
            <a:solidFill>
              <a:srgbClr val="FF00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F339E08E-913A-44DD-A87F-9517331891B5}"/>
              </a:ext>
            </a:extLst>
          </p:cNvPr>
          <p:cNvCxnSpPr>
            <a:cxnSpLocks/>
          </p:cNvCxnSpPr>
          <p:nvPr/>
        </p:nvCxnSpPr>
        <p:spPr>
          <a:xfrm flipH="1">
            <a:off x="10091797" y="3057072"/>
            <a:ext cx="818967" cy="0"/>
          </a:xfrm>
          <a:prstGeom prst="straightConnector1">
            <a:avLst/>
          </a:prstGeom>
          <a:ln w="57150">
            <a:solidFill>
              <a:srgbClr val="FF00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4669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80E0BD-5BCA-41A4-A962-E62B1B5FDF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4162" y="0"/>
            <a:ext cx="9083675" cy="478564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CA" sz="5400" b="1" dirty="0">
                <a:latin typeface="+mj-lt"/>
              </a:rPr>
              <a:t>JOUER DES SONS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682281-E707-4211-9B98-0F298FA6D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962" y="3025779"/>
            <a:ext cx="2678445" cy="146717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A39341A-8765-4A07-B716-1DC9A388D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412" y="3025779"/>
            <a:ext cx="3686689" cy="24768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EF1D549-F149-45BE-A45A-D430D7027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412" y="3370986"/>
            <a:ext cx="3658111" cy="2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5817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80E0BD-5BCA-41A4-A962-E62B1B5FDF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4162" y="502426"/>
            <a:ext cx="9083675" cy="4095211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fr-CA" sz="5400" b="1" dirty="0">
                <a:latin typeface="+mj-lt"/>
              </a:rPr>
              <a:t>«PLAY ONE SHOT» : JOUER PLUSIEURS SONS À PARTIR D’UN SEUL «AUDIO SOURCE»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BD4FE5C-914A-4692-B6FA-894105CEA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234" y="4421642"/>
            <a:ext cx="2269646" cy="184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577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80E0BD-5BCA-41A4-A962-E62B1B5FDF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4162" y="502426"/>
            <a:ext cx="9083675" cy="4095211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fr-CA" sz="5400" b="1" dirty="0">
                <a:latin typeface="+mj-lt"/>
              </a:rPr>
              <a:t>CRÉER UN «PANEL» POUR LA DÉFAITE DU JOUEUR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04DD031-87B5-477A-8DF5-B8A1809A0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992" y="3192503"/>
            <a:ext cx="5287113" cy="28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24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93020C1-412A-63C0-B050-968D5A715AEE}"/>
              </a:ext>
            </a:extLst>
          </p:cNvPr>
          <p:cNvGrpSpPr/>
          <p:nvPr/>
        </p:nvGrpSpPr>
        <p:grpSpPr>
          <a:xfrm>
            <a:off x="1428750" y="312835"/>
            <a:ext cx="8809159" cy="6232330"/>
            <a:chOff x="1428750" y="312835"/>
            <a:chExt cx="8809159" cy="623233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1C886436-B0D8-4DC6-8BC6-0857BB3CF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8750" y="312835"/>
              <a:ext cx="8809159" cy="6232330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77D4D8D-B2AC-B5A1-9445-0A393EBA98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3300" y="2000250"/>
              <a:ext cx="1190625" cy="2209800"/>
            </a:xfrm>
            <a:prstGeom prst="straightConnector1">
              <a:avLst/>
            </a:prstGeom>
            <a:ln w="762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683779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80E0BD-5BCA-41A4-A962-E62B1B5FDF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4162" y="502426"/>
            <a:ext cx="9083675" cy="4095211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fr-CA" sz="5400" b="1" dirty="0">
                <a:latin typeface="+mj-lt"/>
              </a:rPr>
              <a:t>AFFICHER UN «PANEL» À LA DÉFAITE DU JOUEUR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04DD031-87B5-477A-8DF5-B8A1809A0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440" y="3192503"/>
            <a:ext cx="5287113" cy="2810267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2A624FCF-CB9C-40DA-BB53-A8B2AC8751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077"/>
          <a:stretch/>
        </p:blipFill>
        <p:spPr>
          <a:xfrm>
            <a:off x="1818907" y="3192503"/>
            <a:ext cx="2641343" cy="2810267"/>
          </a:xfrm>
          <a:prstGeom prst="rect">
            <a:avLst/>
          </a:prstGeom>
        </p:spPr>
      </p:pic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5B19EF35-E8CE-4E3C-A5F7-8B9136F18899}"/>
              </a:ext>
            </a:extLst>
          </p:cNvPr>
          <p:cNvSpPr/>
          <p:nvPr/>
        </p:nvSpPr>
        <p:spPr>
          <a:xfrm>
            <a:off x="4558854" y="4221622"/>
            <a:ext cx="1033982" cy="9485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337498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80E0BD-5BCA-41A4-A962-E62B1B5FDF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4162" y="827167"/>
            <a:ext cx="9083675" cy="4095211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fr-CA" sz="5400" b="1" dirty="0">
                <a:latin typeface="+mj-lt"/>
              </a:rPr>
              <a:t>DÉSACTIVER LE CODE DU JOUEUR AVEC UN «STATE MACHINE»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791B030-FCFD-4B4E-9494-37BFD4AB1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66" y="3598494"/>
            <a:ext cx="6674266" cy="189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363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80E0BD-5BCA-41A4-A962-E62B1B5FDF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4162" y="1160795"/>
            <a:ext cx="9083675" cy="190244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fr-CA" sz="5400" b="1" dirty="0">
                <a:latin typeface="+mj-lt"/>
              </a:rPr>
              <a:t>AFFICHER UN «PANEL» APRÈS UN DÉLAIS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04DD031-87B5-477A-8DF5-B8A1809A0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440" y="3192503"/>
            <a:ext cx="5287113" cy="2810267"/>
          </a:xfrm>
          <a:prstGeom prst="rect">
            <a:avLst/>
          </a:prstGeom>
        </p:spPr>
      </p:pic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5B19EF35-E8CE-4E3C-A5F7-8B9136F18899}"/>
              </a:ext>
            </a:extLst>
          </p:cNvPr>
          <p:cNvSpPr/>
          <p:nvPr/>
        </p:nvSpPr>
        <p:spPr>
          <a:xfrm>
            <a:off x="4558854" y="4221622"/>
            <a:ext cx="1033982" cy="9485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39D70DF-9CB3-4DCE-97C9-2D111FC52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301" y="3192502"/>
            <a:ext cx="3221526" cy="28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098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80E0BD-5BCA-41A4-A962-E62B1B5FDF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4162" y="1160795"/>
            <a:ext cx="9083675" cy="1902446"/>
          </a:xfrm>
        </p:spPr>
        <p:txBody>
          <a:bodyPr anchor="t"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fr-CA" sz="5400" b="1" dirty="0">
                <a:latin typeface="+mj-lt"/>
              </a:rPr>
              <a:t>DÉCOUPLER L’ACTION DU JEU DE LA VITESSE DE RENDU (FPS) 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0C20342-8D45-467D-BE76-5FC6D7FAF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630" y="3146804"/>
            <a:ext cx="1896201" cy="14167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8E9E1BC-6BEB-4C84-97A0-0E6FCE2FC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299" y="3125030"/>
            <a:ext cx="2095792" cy="143847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8C3093D-6584-4E0A-B91A-2CE810B39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4887" y="3063241"/>
            <a:ext cx="5428493" cy="289856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19B7E5DB-5C16-45DB-951B-EA73D5916219}"/>
              </a:ext>
            </a:extLst>
          </p:cNvPr>
          <p:cNvSpPr txBox="1"/>
          <p:nvPr/>
        </p:nvSpPr>
        <p:spPr>
          <a:xfrm>
            <a:off x="1370629" y="4629978"/>
            <a:ext cx="1896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CA" sz="1400" b="0" spc="0" dirty="0">
                <a:solidFill>
                  <a:schemeClr val="tx2"/>
                </a:solidFill>
                <a:effectLst/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Utiliser </a:t>
            </a:r>
            <a:r>
              <a:rPr lang="fr-CA" sz="1400" b="1" spc="0" dirty="0">
                <a:solidFill>
                  <a:schemeClr val="tx2"/>
                </a:solidFill>
                <a:effectLst/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Update</a:t>
            </a:r>
            <a:r>
              <a:rPr lang="fr-CA" sz="1400" b="0" spc="0" dirty="0">
                <a:solidFill>
                  <a:schemeClr val="tx2"/>
                </a:solidFill>
                <a:effectLst/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 pour les éléments visuels.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0A07313-76E2-4DD1-A724-BE950C209107}"/>
              </a:ext>
            </a:extLst>
          </p:cNvPr>
          <p:cNvSpPr txBox="1"/>
          <p:nvPr/>
        </p:nvSpPr>
        <p:spPr>
          <a:xfrm>
            <a:off x="3557299" y="4615409"/>
            <a:ext cx="18962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CA" sz="1400" b="0" spc="0" dirty="0">
                <a:solidFill>
                  <a:schemeClr val="tx2"/>
                </a:solidFill>
                <a:effectLst/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Utiliser </a:t>
            </a:r>
            <a:r>
              <a:rPr lang="fr-CA" sz="1400" b="1" spc="0" dirty="0" err="1">
                <a:solidFill>
                  <a:schemeClr val="tx2"/>
                </a:solidFill>
                <a:effectLst/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Fixed</a:t>
            </a:r>
            <a:r>
              <a:rPr lang="fr-CA" sz="1400" b="1" spc="0" dirty="0">
                <a:solidFill>
                  <a:schemeClr val="tx2"/>
                </a:solidFill>
                <a:effectLst/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 Update</a:t>
            </a:r>
            <a:r>
              <a:rPr lang="fr-CA" sz="1400" b="0" spc="0" dirty="0">
                <a:solidFill>
                  <a:schemeClr val="tx2"/>
                </a:solidFill>
                <a:effectLst/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 pour les déplacements et la physique.</a:t>
            </a:r>
          </a:p>
        </p:txBody>
      </p:sp>
    </p:spTree>
    <p:extLst>
      <p:ext uri="{BB962C8B-B14F-4D97-AF65-F5344CB8AC3E}">
        <p14:creationId xmlns:p14="http://schemas.microsoft.com/office/powerpoint/2010/main" val="27259620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80E0BD-5BCA-41A4-A962-E62B1B5FDF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4162" y="1160795"/>
            <a:ext cx="9083675" cy="1902446"/>
          </a:xfrm>
        </p:spPr>
        <p:txBody>
          <a:bodyPr anchor="t">
            <a:normAutofit fontScale="77500" lnSpcReduction="20000"/>
          </a:bodyPr>
          <a:lstStyle/>
          <a:p>
            <a:pPr>
              <a:lnSpc>
                <a:spcPct val="100000"/>
              </a:lnSpc>
            </a:pPr>
            <a:r>
              <a:rPr lang="fr-CA" sz="5400" b="1" dirty="0">
                <a:latin typeface="+mj-lt"/>
              </a:rPr>
              <a:t>CONTRAINDRE LA </a:t>
            </a:r>
            <a:r>
              <a:rPr lang="fr-CA" sz="5400" b="1" i="1" dirty="0">
                <a:latin typeface="+mj-lt"/>
              </a:rPr>
              <a:t>CINEMACHINE VIRTUAL CAMERA </a:t>
            </a:r>
            <a:r>
              <a:rPr lang="fr-CA" sz="5400" b="1" dirty="0">
                <a:latin typeface="+mj-lt"/>
              </a:rPr>
              <a:t>À MON ARRIÈRE-PLAN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97CDB9F-BE95-4B9C-BBA9-E39CFF654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440" y="3139205"/>
            <a:ext cx="8690920" cy="3169987"/>
          </a:xfrm>
          <a:prstGeom prst="rect">
            <a:avLst/>
          </a:prstGeom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305C0A3E-7911-4649-A100-5FC39528C5C6}"/>
              </a:ext>
            </a:extLst>
          </p:cNvPr>
          <p:cNvSpPr/>
          <p:nvPr/>
        </p:nvSpPr>
        <p:spPr>
          <a:xfrm rot="5400000">
            <a:off x="2321521" y="3038275"/>
            <a:ext cx="1503575" cy="94858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411463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80E0BD-5BCA-41A4-A962-E62B1B5FDF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4162" y="1160795"/>
            <a:ext cx="9083675" cy="190244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fr-CA" sz="5400" b="1" dirty="0">
                <a:latin typeface="+mj-lt"/>
              </a:rPr>
              <a:t>EXPORTER MON PROJET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82E493E-396A-4275-BA02-AA373B509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644" y="2112018"/>
            <a:ext cx="4447884" cy="424378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4110CA3-874B-4BC0-BA8A-5DAF209AD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751" y="2112018"/>
            <a:ext cx="2915057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060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80E0BD-5BCA-41A4-A962-E62B1B5FDF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4162" y="2477777"/>
            <a:ext cx="9083675" cy="1902446"/>
          </a:xfrm>
        </p:spPr>
        <p:txBody>
          <a:bodyPr anchor="ctr"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fr-CA" sz="5400" b="1" dirty="0">
                <a:latin typeface="+mj-lt"/>
              </a:rPr>
              <a:t>AJUSTER L’ANCRAGE (0,0,0) ET L’ÉCHELLE DES MODÈLES IMPORTÉS</a:t>
            </a:r>
          </a:p>
        </p:txBody>
      </p:sp>
    </p:spTree>
    <p:extLst>
      <p:ext uri="{BB962C8B-B14F-4D97-AF65-F5344CB8AC3E}">
        <p14:creationId xmlns:p14="http://schemas.microsoft.com/office/powerpoint/2010/main" val="9920366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80E0BD-5BCA-41A4-A962-E62B1B5FDF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4162" y="2477777"/>
            <a:ext cx="9083675" cy="1902446"/>
          </a:xfrm>
        </p:spPr>
        <p:txBody>
          <a:bodyPr anchor="ctr">
            <a:normAutofit fontScale="85000" lnSpcReduction="10000"/>
          </a:bodyPr>
          <a:lstStyle/>
          <a:p>
            <a:pPr>
              <a:lnSpc>
                <a:spcPct val="100000"/>
              </a:lnSpc>
            </a:pPr>
            <a:r>
              <a:rPr lang="fr-CA" sz="5400" b="1" dirty="0">
                <a:latin typeface="+mj-lt"/>
              </a:rPr>
              <a:t>COPIER DES GAMEOBJECTS D’UN PROJET À UN AUTRE</a:t>
            </a:r>
          </a:p>
        </p:txBody>
      </p:sp>
    </p:spTree>
    <p:extLst>
      <p:ext uri="{BB962C8B-B14F-4D97-AF65-F5344CB8AC3E}">
        <p14:creationId xmlns:p14="http://schemas.microsoft.com/office/powerpoint/2010/main" val="22538700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80E0BD-5BCA-41A4-A962-E62B1B5FDF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4162" y="1826412"/>
            <a:ext cx="9083675" cy="3205176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fr-CA" sz="5400" b="1" dirty="0">
                <a:latin typeface="+mj-lt"/>
              </a:rPr>
              <a:t>DÉPLACER UN PROJET UNITY DANS UN DÉPÔT GITHUB </a:t>
            </a:r>
          </a:p>
        </p:txBody>
      </p:sp>
    </p:spTree>
    <p:extLst>
      <p:ext uri="{BB962C8B-B14F-4D97-AF65-F5344CB8AC3E}">
        <p14:creationId xmlns:p14="http://schemas.microsoft.com/office/powerpoint/2010/main" val="37033056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80E0BD-5BCA-41A4-A962-E62B1B5FDF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4162" y="1826412"/>
            <a:ext cx="9083675" cy="3205176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fr-CA" sz="5400" b="1" dirty="0">
                <a:latin typeface="+mj-lt"/>
              </a:rPr>
              <a:t>CLONER UN DÉPÔT GITHUB </a:t>
            </a:r>
          </a:p>
        </p:txBody>
      </p:sp>
    </p:spTree>
    <p:extLst>
      <p:ext uri="{BB962C8B-B14F-4D97-AF65-F5344CB8AC3E}">
        <p14:creationId xmlns:p14="http://schemas.microsoft.com/office/powerpoint/2010/main" val="1974931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2443FF2E-2E1D-F319-48E0-7D08343A9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4" y="220591"/>
            <a:ext cx="9062213" cy="641681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7549E00-5686-1C5C-1E65-7256D9BBF27B}"/>
              </a:ext>
            </a:extLst>
          </p:cNvPr>
          <p:cNvSpPr/>
          <p:nvPr/>
        </p:nvSpPr>
        <p:spPr>
          <a:xfrm>
            <a:off x="1205245" y="5388142"/>
            <a:ext cx="389857" cy="38985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EFCA8F8-7042-FEC2-9192-9EC85D524B5F}"/>
              </a:ext>
            </a:extLst>
          </p:cNvPr>
          <p:cNvSpPr/>
          <p:nvPr/>
        </p:nvSpPr>
        <p:spPr>
          <a:xfrm>
            <a:off x="4799346" y="5097295"/>
            <a:ext cx="389857" cy="38985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8CDBD04-0E2C-EB15-2F58-E5DAE4209625}"/>
              </a:ext>
            </a:extLst>
          </p:cNvPr>
          <p:cNvSpPr/>
          <p:nvPr/>
        </p:nvSpPr>
        <p:spPr>
          <a:xfrm>
            <a:off x="7722853" y="2168692"/>
            <a:ext cx="389857" cy="38985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5544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80E0BD-5BCA-41A4-A962-E62B1B5FDF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4162" y="1826412"/>
            <a:ext cx="9083675" cy="3205176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fr-CA" sz="5400" b="1" dirty="0">
                <a:latin typeface="+mj-lt"/>
              </a:rPr>
              <a:t>TRAVAILLER AVEC UN PROJET UNITY QUI EST PARTAGÉ (SUR GITHUB)</a:t>
            </a:r>
          </a:p>
        </p:txBody>
      </p:sp>
    </p:spTree>
    <p:extLst>
      <p:ext uri="{BB962C8B-B14F-4D97-AF65-F5344CB8AC3E}">
        <p14:creationId xmlns:p14="http://schemas.microsoft.com/office/powerpoint/2010/main" val="9526311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80E0BD-5BCA-41A4-A962-E62B1B5FDF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4162" y="1826412"/>
            <a:ext cx="9083675" cy="3205176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fr-CA" sz="5400" b="1" dirty="0">
                <a:latin typeface="+mj-lt"/>
              </a:rPr>
              <a:t>ATTRAPER DES OBJETS AVEC SES </a:t>
            </a:r>
            <a:br>
              <a:rPr lang="fr-CA" sz="5400" b="1" dirty="0">
                <a:latin typeface="+mj-lt"/>
              </a:rPr>
            </a:br>
            <a:r>
              <a:rPr lang="fr-CA" sz="5400" b="1" dirty="0">
                <a:latin typeface="+mj-lt"/>
              </a:rPr>
              <a:t>«MAINS LASERS»</a:t>
            </a:r>
          </a:p>
        </p:txBody>
      </p:sp>
    </p:spTree>
    <p:extLst>
      <p:ext uri="{BB962C8B-B14F-4D97-AF65-F5344CB8AC3E}">
        <p14:creationId xmlns:p14="http://schemas.microsoft.com/office/powerpoint/2010/main" val="31076684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80E0BD-5BCA-41A4-A962-E62B1B5FDF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4162" y="1826412"/>
            <a:ext cx="9083675" cy="3205176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fr-CA" sz="5400" b="1" dirty="0">
                <a:latin typeface="+mj-lt"/>
              </a:rPr>
              <a:t>SE DÉPLACER (CONTINUOUS MOTION) EN XR</a:t>
            </a:r>
          </a:p>
        </p:txBody>
      </p:sp>
    </p:spTree>
    <p:extLst>
      <p:ext uri="{BB962C8B-B14F-4D97-AF65-F5344CB8AC3E}">
        <p14:creationId xmlns:p14="http://schemas.microsoft.com/office/powerpoint/2010/main" val="24932444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80E0BD-5BCA-41A4-A962-E62B1B5FDF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4162" y="1826412"/>
            <a:ext cx="9083675" cy="3205176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fr-CA" sz="5400" b="1" dirty="0">
                <a:latin typeface="+mj-lt"/>
              </a:rPr>
              <a:t>SAUVER SON </a:t>
            </a:r>
          </a:p>
          <a:p>
            <a:pPr>
              <a:lnSpc>
                <a:spcPct val="100000"/>
              </a:lnSpc>
            </a:pPr>
            <a:r>
              <a:rPr lang="fr-CA" sz="5400" b="1" dirty="0">
                <a:latin typeface="+mj-lt"/>
              </a:rPr>
              <a:t>«XR RIG» </a:t>
            </a:r>
          </a:p>
          <a:p>
            <a:pPr>
              <a:lnSpc>
                <a:spcPct val="100000"/>
              </a:lnSpc>
            </a:pPr>
            <a:r>
              <a:rPr lang="fr-CA" sz="5400" b="1" dirty="0">
                <a:latin typeface="+mj-lt"/>
              </a:rPr>
              <a:t>EN TANT QUE PREFAB</a:t>
            </a:r>
          </a:p>
        </p:txBody>
      </p:sp>
    </p:spTree>
    <p:extLst>
      <p:ext uri="{BB962C8B-B14F-4D97-AF65-F5344CB8AC3E}">
        <p14:creationId xmlns:p14="http://schemas.microsoft.com/office/powerpoint/2010/main" val="35920855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>
            <a:extLst>
              <a:ext uri="{FF2B5EF4-FFF2-40B4-BE49-F238E27FC236}">
                <a16:creationId xmlns:a16="http://schemas.microsoft.com/office/drawing/2014/main" id="{CBB39D60-754B-44EB-934D-897A53CF43E3}"/>
              </a:ext>
            </a:extLst>
          </p:cNvPr>
          <p:cNvGrpSpPr/>
          <p:nvPr/>
        </p:nvGrpSpPr>
        <p:grpSpPr>
          <a:xfrm>
            <a:off x="921373" y="855531"/>
            <a:ext cx="4747269" cy="1074199"/>
            <a:chOff x="1605037" y="959699"/>
            <a:chExt cx="9135750" cy="2067213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BF8D1425-69FF-49CB-814A-BA9B20EDC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5037" y="959699"/>
              <a:ext cx="9135750" cy="2067213"/>
            </a:xfrm>
            <a:prstGeom prst="rect">
              <a:avLst/>
            </a:prstGeom>
          </p:spPr>
        </p:pic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591AA8FD-D9D8-4746-9029-C5174A851C83}"/>
                </a:ext>
              </a:extLst>
            </p:cNvPr>
            <p:cNvSpPr/>
            <p:nvPr/>
          </p:nvSpPr>
          <p:spPr>
            <a:xfrm>
              <a:off x="5999148" y="1025495"/>
              <a:ext cx="2572284" cy="880217"/>
            </a:xfrm>
            <a:prstGeom prst="roundRect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93FF1F73-E8CE-4430-88CF-46D6773F5ED0}"/>
              </a:ext>
            </a:extLst>
          </p:cNvPr>
          <p:cNvSpPr txBox="1"/>
          <p:nvPr/>
        </p:nvSpPr>
        <p:spPr>
          <a:xfrm>
            <a:off x="838200" y="531750"/>
            <a:ext cx="507549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fr-CA" sz="1400" b="0" spc="0" dirty="0">
                <a:effectLst/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1) Avant d’ouvrir votre projet </a:t>
            </a:r>
            <a:r>
              <a:rPr lang="fr-CA" sz="1400" b="0" spc="0" dirty="0" err="1">
                <a:effectLst/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Unity</a:t>
            </a:r>
            <a:r>
              <a:rPr lang="fr-CA" sz="1400" b="0" spc="0" dirty="0">
                <a:effectLst/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 commun, effectuez un «</a:t>
            </a:r>
            <a:r>
              <a:rPr lang="fr-CA" sz="1400" b="0" spc="0" dirty="0" err="1">
                <a:effectLst/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Fetch</a:t>
            </a:r>
            <a:r>
              <a:rPr lang="fr-CA" sz="1400" b="0" spc="0" dirty="0">
                <a:effectLst/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»!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38C10A4-EA76-4659-9D37-DA75EE04D332}"/>
              </a:ext>
            </a:extLst>
          </p:cNvPr>
          <p:cNvSpPr txBox="1"/>
          <p:nvPr/>
        </p:nvSpPr>
        <p:spPr>
          <a:xfrm>
            <a:off x="921732" y="3457931"/>
            <a:ext cx="49919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fr-CA" sz="1400" b="0" spc="0" dirty="0">
                <a:effectLst/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3) Après avoir terminé de modifier le projet </a:t>
            </a:r>
            <a:r>
              <a:rPr lang="fr-CA" sz="1400" b="0" spc="0" dirty="0" err="1">
                <a:effectLst/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Unity</a:t>
            </a:r>
            <a:r>
              <a:rPr lang="fr-CA" sz="1400" b="0" spc="0" dirty="0">
                <a:effectLst/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 commun, fermez </a:t>
            </a:r>
            <a:r>
              <a:rPr lang="fr-CA" sz="1400" b="0" spc="0" dirty="0" err="1">
                <a:effectLst/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Unity</a:t>
            </a:r>
            <a:r>
              <a:rPr lang="fr-CA" sz="1400" b="0" spc="0" dirty="0">
                <a:effectLst/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, décrivez vos modifications dans GitHub Desktop et effectuez un  «Commit».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DDA5705-80D7-4DAB-8AE7-D5D64CA7A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836232"/>
            <a:ext cx="3795064" cy="232968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3B2178FC-30EB-46BB-A811-76EE154EAB54}"/>
              </a:ext>
            </a:extLst>
          </p:cNvPr>
          <p:cNvSpPr txBox="1"/>
          <p:nvPr/>
        </p:nvSpPr>
        <p:spPr>
          <a:xfrm>
            <a:off x="6016309" y="528455"/>
            <a:ext cx="525431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fr-CA" sz="1400" b="0" spc="0" dirty="0">
                <a:effectLst/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2) Ensuite, vous pouvez ouvrir le projet </a:t>
            </a:r>
            <a:r>
              <a:rPr lang="fr-CA" sz="1400" b="0" spc="0" dirty="0" err="1">
                <a:effectLst/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Unity</a:t>
            </a:r>
            <a:r>
              <a:rPr lang="fr-CA" sz="1400" b="0" spc="0" dirty="0">
                <a:effectLst/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 commun et le modifier.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92E313D-7C7D-49EC-B7D8-2B1A26B8B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068" y="4192235"/>
            <a:ext cx="3279374" cy="2254570"/>
          </a:xfrm>
          <a:prstGeom prst="rect">
            <a:avLst/>
          </a:prstGeom>
        </p:spPr>
      </p:pic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39A7D71E-B224-400D-8B3B-575A7B3E1495}"/>
              </a:ext>
            </a:extLst>
          </p:cNvPr>
          <p:cNvSpPr/>
          <p:nvPr/>
        </p:nvSpPr>
        <p:spPr>
          <a:xfrm>
            <a:off x="870455" y="5739383"/>
            <a:ext cx="1197627" cy="523221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A0AE3040-4C72-4480-ACE6-AD33164004A4}"/>
              </a:ext>
            </a:extLst>
          </p:cNvPr>
          <p:cNvSpPr/>
          <p:nvPr/>
        </p:nvSpPr>
        <p:spPr>
          <a:xfrm>
            <a:off x="862413" y="6262604"/>
            <a:ext cx="1197627" cy="217769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CEA862A9-83B0-45AB-A36B-E68B6AEC3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121" y="4192235"/>
            <a:ext cx="3374877" cy="232022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0211344-7E7D-4918-9D63-4D9CE3EB890E}"/>
              </a:ext>
            </a:extLst>
          </p:cNvPr>
          <p:cNvSpPr txBox="1"/>
          <p:nvPr/>
        </p:nvSpPr>
        <p:spPr>
          <a:xfrm>
            <a:off x="6016309" y="3457931"/>
            <a:ext cx="499196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fr-CA" sz="1400" b="0" spc="0" dirty="0">
                <a:effectLst/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4) Pour terminer, effectuez un «Push </a:t>
            </a:r>
            <a:r>
              <a:rPr lang="fr-CA" sz="1400" b="0" spc="0" dirty="0" err="1">
                <a:effectLst/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origin</a:t>
            </a:r>
            <a:r>
              <a:rPr lang="fr-CA" sz="1400" dirty="0">
                <a:ea typeface="Times New Roman" panose="02020603050405020304" pitchFamily="18" charset="0"/>
                <a:cs typeface="Calibri Light" panose="020F0302020204030204" pitchFamily="34" charset="0"/>
              </a:rPr>
              <a:t>» (vous pouvez cliquer à l’une place ou l’autre indiquée)!</a:t>
            </a:r>
            <a:endParaRPr lang="fr-CA" sz="1400" b="0" spc="0" dirty="0">
              <a:effectLst/>
              <a:latin typeface="+mn-lt"/>
              <a:ea typeface="Times New Roman" panose="02020603050405020304" pitchFamily="18" charset="0"/>
              <a:cs typeface="Calibri Light" panose="020F0302020204030204" pitchFamily="34" charset="0"/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AFCAFF48-EF5B-4FB4-AF37-FEFE402E7F56}"/>
              </a:ext>
            </a:extLst>
          </p:cNvPr>
          <p:cNvSpPr/>
          <p:nvPr/>
        </p:nvSpPr>
        <p:spPr>
          <a:xfrm>
            <a:off x="8910624" y="5057909"/>
            <a:ext cx="506842" cy="249029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DF5EE65C-0875-4F67-B8D0-99A2BBA2916F}"/>
              </a:ext>
            </a:extLst>
          </p:cNvPr>
          <p:cNvSpPr/>
          <p:nvPr/>
        </p:nvSpPr>
        <p:spPr>
          <a:xfrm>
            <a:off x="7910558" y="4251920"/>
            <a:ext cx="1000066" cy="249029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801626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81D511-3DA4-4126-86BB-46C1C2A89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VERROUILLER L’INSPECTEUR</a:t>
            </a:r>
            <a:endParaRPr lang="fr-CA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2A29B16-A0D1-4AF9-9A2D-846F58F95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1026" y="1632570"/>
            <a:ext cx="6724721" cy="454439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71EFDE3-0702-4997-9A8C-DD7AAD7606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18" r="10165"/>
          <a:stretch/>
        </p:blipFill>
        <p:spPr>
          <a:xfrm>
            <a:off x="8313575" y="1632570"/>
            <a:ext cx="2425959" cy="2370025"/>
          </a:xfrm>
          <a:prstGeom prst="ellipse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2C8B3ABD-30CB-47F3-A7AF-15F08376B838}"/>
              </a:ext>
            </a:extLst>
          </p:cNvPr>
          <p:cNvCxnSpPr>
            <a:cxnSpLocks/>
          </p:cNvCxnSpPr>
          <p:nvPr/>
        </p:nvCxnSpPr>
        <p:spPr>
          <a:xfrm>
            <a:off x="7604450" y="2360645"/>
            <a:ext cx="1772815" cy="2799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43F1843B-77AB-4A02-AB86-9A5B0CC8A078}"/>
              </a:ext>
            </a:extLst>
          </p:cNvPr>
          <p:cNvSpPr txBox="1"/>
          <p:nvPr/>
        </p:nvSpPr>
        <p:spPr>
          <a:xfrm>
            <a:off x="8006441" y="4094355"/>
            <a:ext cx="33473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CA" sz="1600" b="0" spc="0" dirty="0">
                <a:effectLst/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Il est possible de verrouiller </a:t>
            </a:r>
            <a:r>
              <a:rPr lang="fr-CA" sz="1600" dirty="0">
                <a:ea typeface="Times New Roman" panose="02020603050405020304" pitchFamily="18" charset="0"/>
                <a:cs typeface="Calibri Light" panose="020F0302020204030204" pitchFamily="34" charset="0"/>
              </a:rPr>
              <a:t>l’inspecteur sur un </a:t>
            </a:r>
            <a:r>
              <a:rPr lang="fr-CA" sz="1600" dirty="0" err="1">
                <a:ea typeface="Times New Roman" panose="02020603050405020304" pitchFamily="18" charset="0"/>
                <a:cs typeface="Calibri Light" panose="020F0302020204030204" pitchFamily="34" charset="0"/>
              </a:rPr>
              <a:t>GameObject</a:t>
            </a:r>
            <a:r>
              <a:rPr lang="fr-CA" sz="1600" dirty="0">
                <a:ea typeface="Times New Roman" panose="02020603050405020304" pitchFamily="18" charset="0"/>
                <a:cs typeface="Calibri Light" panose="020F0302020204030204" pitchFamily="34" charset="0"/>
              </a:rPr>
              <a:t> ou un Asset : il suffit de cliquer sur le petit cadenas. </a:t>
            </a:r>
          </a:p>
          <a:p>
            <a:pPr algn="l"/>
            <a:endParaRPr lang="fr-CA" sz="1600" dirty="0">
              <a:ea typeface="Times New Roman" panose="02020603050405020304" pitchFamily="18" charset="0"/>
              <a:cs typeface="Calibri Light" panose="020F0302020204030204" pitchFamily="34" charset="0"/>
            </a:endParaRPr>
          </a:p>
          <a:p>
            <a:pPr algn="l"/>
            <a:r>
              <a:rPr lang="fr-CA" sz="1600" dirty="0">
                <a:ea typeface="Times New Roman" panose="02020603050405020304" pitchFamily="18" charset="0"/>
                <a:cs typeface="Calibri Light" panose="020F0302020204030204" pitchFamily="34" charset="0"/>
              </a:rPr>
              <a:t>Lorsque l’inspecteur est verrouillé, l’inspecteur reste associé à cet objet. Cela permet de glisser d’autres objets (Scripts ou </a:t>
            </a:r>
            <a:r>
              <a:rPr lang="fr-CA" sz="1600" dirty="0" err="1">
                <a:ea typeface="Times New Roman" panose="02020603050405020304" pitchFamily="18" charset="0"/>
                <a:cs typeface="Calibri Light" panose="020F0302020204030204" pitchFamily="34" charset="0"/>
              </a:rPr>
              <a:t>Prefab</a:t>
            </a:r>
            <a:r>
              <a:rPr lang="fr-CA" sz="1600" dirty="0">
                <a:ea typeface="Times New Roman" panose="02020603050405020304" pitchFamily="18" charset="0"/>
                <a:cs typeface="Calibri Light" panose="020F0302020204030204" pitchFamily="34" charset="0"/>
              </a:rPr>
              <a:t>) plus facilement dessus.</a:t>
            </a:r>
            <a:endParaRPr lang="fr-CA" sz="1600" b="0" spc="0" dirty="0">
              <a:effectLst/>
              <a:latin typeface="+mn-lt"/>
              <a:ea typeface="Times New Roman" panose="02020603050405020304" pitchFamily="18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2076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08C1F3-AAD4-40DC-AD77-93DE5FC14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CA" spc="0"/>
              <a:t>PROJECTIONS DE LA CAMÉRA </a:t>
            </a:r>
            <a:endParaRPr lang="fr-CA" spc="0"/>
          </a:p>
        </p:txBody>
      </p:sp>
      <p:pic>
        <p:nvPicPr>
          <p:cNvPr id="6" name="Image 5" descr="Une image contenant objet, table, boule&#10;&#10;Description générée automatiquement">
            <a:extLst>
              <a:ext uri="{FF2B5EF4-FFF2-40B4-BE49-F238E27FC236}">
                <a16:creationId xmlns:a16="http://schemas.microsoft.com/office/drawing/2014/main" id="{F63EFD97-C9FE-4AEB-B0DD-1BFE0E1F7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842" y="1825625"/>
            <a:ext cx="9018316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071139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intérieur, pièce, zone, meubles&#10;&#10;Description générée automatiquement">
            <a:extLst>
              <a:ext uri="{FF2B5EF4-FFF2-40B4-BE49-F238E27FC236}">
                <a16:creationId xmlns:a16="http://schemas.microsoft.com/office/drawing/2014/main" id="{D5F7AC9D-941D-4C5D-9A69-1DB605A2F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508C1F3-AAD4-40DC-AD77-93DE5FC14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CA" spc="0" dirty="0">
                <a:solidFill>
                  <a:schemeClr val="bg1"/>
                </a:solidFill>
              </a:rPr>
              <a:t>CRÉER UN PROJET HDRP</a:t>
            </a:r>
            <a:endParaRPr lang="fr-CA" spc="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D89073-DDC1-43AD-8E9F-E70347A97B47}"/>
              </a:ext>
            </a:extLst>
          </p:cNvPr>
          <p:cNvSpPr/>
          <p:nvPr/>
        </p:nvSpPr>
        <p:spPr>
          <a:xfrm>
            <a:off x="6355223" y="119482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High-Definition Rendering Pipeline</a:t>
            </a:r>
            <a:endParaRPr lang="fr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8303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81D511-3DA4-4126-86BB-46C1C2A89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NAVIGUER DANS UNE SCÈNE 3D</a:t>
            </a:r>
            <a:endParaRPr lang="fr-CA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533E4C2-C69D-4630-91AC-98DD74CD6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411" y="2371091"/>
            <a:ext cx="2909242" cy="211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506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81D511-3DA4-4126-86BB-46C1C2A89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5096"/>
            <a:ext cx="10515600" cy="667808"/>
          </a:xfrm>
        </p:spPr>
        <p:txBody>
          <a:bodyPr>
            <a:normAutofit fontScale="90000"/>
          </a:bodyPr>
          <a:lstStyle/>
          <a:p>
            <a:pPr algn="ctr"/>
            <a:r>
              <a:rPr lang="en-CA" dirty="0"/>
              <a:t>CRÉER UNE SCÈNE HDRP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126119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ams&#10;&#10;Description automatically generated">
            <a:extLst>
              <a:ext uri="{FF2B5EF4-FFF2-40B4-BE49-F238E27FC236}">
                <a16:creationId xmlns:a16="http://schemas.microsoft.com/office/drawing/2014/main" id="{0FE4D4FD-F983-222B-4C6E-7559AF975E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194"/>
          <a:stretch/>
        </p:blipFill>
        <p:spPr>
          <a:xfrm>
            <a:off x="314325" y="117410"/>
            <a:ext cx="4943475" cy="662317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4734220-035C-42E0-2147-E66AD3786875}"/>
              </a:ext>
            </a:extLst>
          </p:cNvPr>
          <p:cNvSpPr/>
          <p:nvPr/>
        </p:nvSpPr>
        <p:spPr>
          <a:xfrm>
            <a:off x="2456196" y="349417"/>
            <a:ext cx="389857" cy="38985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FADF43-774A-309C-441D-CAD50B1A18C4}"/>
              </a:ext>
            </a:extLst>
          </p:cNvPr>
          <p:cNvSpPr/>
          <p:nvPr/>
        </p:nvSpPr>
        <p:spPr>
          <a:xfrm>
            <a:off x="2496803" y="2197267"/>
            <a:ext cx="389857" cy="38985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6CD50CB-C374-669C-0751-D4BF00C01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845" y="1235242"/>
            <a:ext cx="6510318" cy="4618916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5806731-08E9-25DD-D53E-7C33B863F915}"/>
              </a:ext>
            </a:extLst>
          </p:cNvPr>
          <p:cNvSpPr/>
          <p:nvPr/>
        </p:nvSpPr>
        <p:spPr>
          <a:xfrm>
            <a:off x="6946900" y="1751680"/>
            <a:ext cx="389857" cy="38985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2749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81D511-3DA4-4126-86BB-46C1C2A89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5096"/>
            <a:ext cx="10515600" cy="667808"/>
          </a:xfrm>
        </p:spPr>
        <p:txBody>
          <a:bodyPr>
            <a:normAutofit fontScale="90000"/>
          </a:bodyPr>
          <a:lstStyle/>
          <a:p>
            <a:pPr algn="ctr"/>
            <a:r>
              <a:rPr lang="en-CA" dirty="0"/>
              <a:t>CONFIGURER UN VOLUME </a:t>
            </a:r>
            <a:br>
              <a:rPr lang="en-CA" dirty="0"/>
            </a:br>
            <a:r>
              <a:rPr lang="en-CA" dirty="0"/>
              <a:t>(I.E. LE RENDU D’UNE SCÈNE HDRP)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1742457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81D511-3DA4-4126-86BB-46C1C2A89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5096"/>
            <a:ext cx="10515600" cy="667808"/>
          </a:xfrm>
        </p:spPr>
        <p:txBody>
          <a:bodyPr>
            <a:normAutofit fontScale="90000"/>
          </a:bodyPr>
          <a:lstStyle/>
          <a:p>
            <a:pPr algn="ctr"/>
            <a:r>
              <a:rPr lang="en-CA" dirty="0"/>
              <a:t>INITIALISER UN</a:t>
            </a:r>
            <a:br>
              <a:rPr lang="en-CA" dirty="0"/>
            </a:br>
            <a:r>
              <a:rPr lang="en-CA" dirty="0"/>
              <a:t>SYSTÈME DE PARTICULES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1134204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81D511-3DA4-4126-86BB-46C1C2A89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5096"/>
            <a:ext cx="10515600" cy="667808"/>
          </a:xfrm>
        </p:spPr>
        <p:txBody>
          <a:bodyPr>
            <a:normAutofit fontScale="90000"/>
          </a:bodyPr>
          <a:lstStyle/>
          <a:p>
            <a:pPr algn="ctr"/>
            <a:r>
              <a:rPr lang="en-CA" dirty="0"/>
              <a:t>CRÉER LE BON MATÉRIEL HDRP POUR LE SYSTÈME DE PARTICULES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9361703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81D511-3DA4-4126-86BB-46C1C2A89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5096"/>
            <a:ext cx="10515600" cy="667808"/>
          </a:xfrm>
        </p:spPr>
        <p:txBody>
          <a:bodyPr>
            <a:normAutofit fontScale="90000"/>
          </a:bodyPr>
          <a:lstStyle/>
          <a:p>
            <a:pPr algn="ctr"/>
            <a:r>
              <a:rPr lang="en-CA" dirty="0"/>
              <a:t>MODIFIER LE </a:t>
            </a:r>
            <a:r>
              <a:rPr lang="en-CA" i="1" dirty="0"/>
              <a:t>SHADER </a:t>
            </a:r>
            <a:r>
              <a:rPr lang="en-CA" i="1"/>
              <a:t>GRAPH </a:t>
            </a:r>
            <a:r>
              <a:rPr lang="en-CA"/>
              <a:t> DU MATÉRIEL </a:t>
            </a:r>
            <a:r>
              <a:rPr lang="en-CA" dirty="0"/>
              <a:t>HDRP POUR LE SYSTÈME DE PARTICULES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3090353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81D511-3DA4-4126-86BB-46C1C2A89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3527"/>
            <a:ext cx="10515600" cy="2510945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DÉMARRER UN PROJET HDRP XR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8134988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81D511-3DA4-4126-86BB-46C1C2A89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3527"/>
            <a:ext cx="10515600" cy="2510945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CONFIGURER LE XR RIG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8978970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81D511-3DA4-4126-86BB-46C1C2A89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3527"/>
            <a:ext cx="10515600" cy="2510945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AJOUTER UNE </a:t>
            </a:r>
            <a:br>
              <a:rPr lang="en-CA" dirty="0"/>
            </a:br>
            <a:r>
              <a:rPr lang="en-CA" dirty="0"/>
              <a:t>INTEFACE UTILISATEUR (UI) </a:t>
            </a:r>
            <a:br>
              <a:rPr lang="en-CA" dirty="0"/>
            </a:br>
            <a:r>
              <a:rPr lang="en-CA" dirty="0"/>
              <a:t>À UN PROJET XR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096892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C57ABD1-2BCA-669E-A37B-63C6CF1AA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942" y="718759"/>
            <a:ext cx="7640116" cy="542048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08C22A6-5B1E-C1F1-CAE7-C9BB79971155}"/>
              </a:ext>
            </a:extLst>
          </p:cNvPr>
          <p:cNvSpPr/>
          <p:nvPr/>
        </p:nvSpPr>
        <p:spPr>
          <a:xfrm>
            <a:off x="8399796" y="816142"/>
            <a:ext cx="389857" cy="38985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2932C9B-9B3C-491D-92F0-14294C0EE03A}"/>
              </a:ext>
            </a:extLst>
          </p:cNvPr>
          <p:cNvSpPr/>
          <p:nvPr/>
        </p:nvSpPr>
        <p:spPr>
          <a:xfrm>
            <a:off x="3401678" y="1292392"/>
            <a:ext cx="389857" cy="38985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E6E9D5-1737-2D32-24EC-5F6487E06109}"/>
              </a:ext>
            </a:extLst>
          </p:cNvPr>
          <p:cNvSpPr/>
          <p:nvPr/>
        </p:nvSpPr>
        <p:spPr>
          <a:xfrm>
            <a:off x="8658809" y="5849774"/>
            <a:ext cx="389857" cy="38985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578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7EEB590-2B4B-C823-D37B-AA0A9D72B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5" y="275771"/>
            <a:ext cx="8913934" cy="630645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CDC5AD8-4FA9-24A5-842F-F542A1BEF63B}"/>
              </a:ext>
            </a:extLst>
          </p:cNvPr>
          <p:cNvSpPr/>
          <p:nvPr/>
        </p:nvSpPr>
        <p:spPr>
          <a:xfrm>
            <a:off x="5866667" y="3835567"/>
            <a:ext cx="389857" cy="38985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07609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Personnalisé 1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00194C"/>
      </a:accent1>
      <a:accent2>
        <a:srgbClr val="EAB200"/>
      </a:accent2>
      <a:accent3>
        <a:srgbClr val="DDDDDD"/>
      </a:accent3>
      <a:accent4>
        <a:srgbClr val="954F72"/>
      </a:accent4>
      <a:accent5>
        <a:srgbClr val="00843B"/>
      </a:accent5>
      <a:accent6>
        <a:srgbClr val="014067"/>
      </a:accent6>
      <a:hlink>
        <a:srgbClr val="000000"/>
      </a:hlink>
      <a:folHlink>
        <a:srgbClr val="000000"/>
      </a:folHlink>
    </a:clrScheme>
    <a:fontScheme name="Custom 28">
      <a:majorFont>
        <a:latin typeface="Gill Sans MT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342900" indent="-342900" algn="l">
          <a:buFont typeface="Symbol" panose="05050102010706020507" pitchFamily="18" charset="2"/>
          <a:buChar char=""/>
          <a:defRPr sz="1400" b="0" spc="0" dirty="0" smtClean="0">
            <a:solidFill>
              <a:schemeClr val="bg1"/>
            </a:solidFill>
            <a:effectLst/>
            <a:latin typeface="+mn-lt"/>
            <a:ea typeface="Times New Roman" panose="02020603050405020304" pitchFamily="18" charset="0"/>
            <a:cs typeface="Calibri Light" panose="020F03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34308077_TF78646930.potx" id="{88E147E2-3A88-4C0F-8E02-054B64DE33C6}" vid="{6FE73DC7-F173-45ED-9D6C-9824553470A3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CD3BD1AD87D54D93EC3B048FD09070" ma:contentTypeVersion="11" ma:contentTypeDescription="Crée un document." ma:contentTypeScope="" ma:versionID="41517c42235082875bb737fb2c657b45">
  <xsd:schema xmlns:xsd="http://www.w3.org/2001/XMLSchema" xmlns:xs="http://www.w3.org/2001/XMLSchema" xmlns:p="http://schemas.microsoft.com/office/2006/metadata/properties" xmlns:ns3="3af51170-2ce2-4006-8386-511101e971ef" xmlns:ns4="d62bf29e-04a8-4b16-841f-7e0357422469" targetNamespace="http://schemas.microsoft.com/office/2006/metadata/properties" ma:root="true" ma:fieldsID="49f6360b161555d2c93f4ed894218b51" ns3:_="" ns4:_="">
    <xsd:import namespace="3af51170-2ce2-4006-8386-511101e971ef"/>
    <xsd:import namespace="d62bf29e-04a8-4b16-841f-7e035742246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f51170-2ce2-4006-8386-511101e971e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2bf29e-04a8-4b16-841f-7e0357422469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2A67AA4-7A39-4D54-84CA-5821BEF7F7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6617351-D871-487C-A760-1F61FC1396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af51170-2ce2-4006-8386-511101e971ef"/>
    <ds:schemaRef ds:uri="d62bf29e-04a8-4b16-841f-7e03574224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DE6D2A-0A40-4DAB-B8AE-656243D6AB3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1012</Words>
  <Application>Microsoft Office PowerPoint</Application>
  <PresentationFormat>Widescreen</PresentationFormat>
  <Paragraphs>162</Paragraphs>
  <Slides>76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1" baseType="lpstr">
      <vt:lpstr>Gill Sans MT</vt:lpstr>
      <vt:lpstr>Calibri</vt:lpstr>
      <vt:lpstr>Gill Sans Nova Light</vt:lpstr>
      <vt:lpstr>Arial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ALIGNER LA CAMÉRA</vt:lpstr>
      <vt:lpstr>CRÉER DES «ASSETS»</vt:lpstr>
      <vt:lpstr>AJOUTER DES «COMPONENTS»</vt:lpstr>
      <vt:lpstr>EXERCICE : BOWLING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Matrice de collision/trigger</vt:lpstr>
      <vt:lpstr>DÉTECTION DE «TRIGGER» : «ON TRIGGER ENTER»</vt:lpstr>
      <vt:lpstr>DÉTECTION DE COLLISION : «ON COLLISION ENTER»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VERROUILLER L’INSPECTEUR</vt:lpstr>
      <vt:lpstr>PROJECTIONS DE LA CAMÉRA </vt:lpstr>
      <vt:lpstr>CRÉER UN PROJET HDRP</vt:lpstr>
      <vt:lpstr>NAVIGUER DANS UNE SCÈNE 3D</vt:lpstr>
      <vt:lpstr>CRÉER UNE SCÈNE HDRP</vt:lpstr>
      <vt:lpstr>CONFIGURER UN VOLUME  (I.E. LE RENDU D’UNE SCÈNE HDRP)</vt:lpstr>
      <vt:lpstr>INITIALISER UN SYSTÈME DE PARTICULES</vt:lpstr>
      <vt:lpstr>CRÉER LE BON MATÉRIEL HDRP POUR LE SYSTÈME DE PARTICULES</vt:lpstr>
      <vt:lpstr>MODIFIER LE SHADER GRAPH  DU MATÉRIEL HDRP POUR LE SYSTÈME DE PARTICULES</vt:lpstr>
      <vt:lpstr>DÉMARRER UN PROJET HDRP XR</vt:lpstr>
      <vt:lpstr>CONFIGURER LE XR RIG</vt:lpstr>
      <vt:lpstr>AJOUTER UNE  INTEFACE UTILISATEUR (UI)  À UN PROJET XR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2020-12-02T17:58:31Z</dcterms:created>
  <dcterms:modified xsi:type="dcterms:W3CDTF">2022-08-31T15:39:15Z</dcterms:modified>
</cp:coreProperties>
</file>